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94" r:id="rId4"/>
    <p:sldId id="265" r:id="rId5"/>
    <p:sldId id="267" r:id="rId6"/>
    <p:sldId id="264" r:id="rId7"/>
    <p:sldId id="268" r:id="rId8"/>
    <p:sldId id="272" r:id="rId9"/>
    <p:sldId id="295" r:id="rId10"/>
    <p:sldId id="271" r:id="rId11"/>
    <p:sldId id="269" r:id="rId12"/>
    <p:sldId id="273" r:id="rId13"/>
    <p:sldId id="277" r:id="rId14"/>
    <p:sldId id="262" r:id="rId15"/>
    <p:sldId id="296" r:id="rId16"/>
    <p:sldId id="297" r:id="rId17"/>
    <p:sldId id="298" r:id="rId18"/>
    <p:sldId id="299" r:id="rId19"/>
    <p:sldId id="285" r:id="rId20"/>
    <p:sldId id="286" r:id="rId21"/>
    <p:sldId id="287" r:id="rId22"/>
    <p:sldId id="288" r:id="rId23"/>
    <p:sldId id="290" r:id="rId24"/>
    <p:sldId id="289" r:id="rId25"/>
    <p:sldId id="300" r:id="rId26"/>
    <p:sldId id="301" r:id="rId27"/>
    <p:sldId id="302" r:id="rId28"/>
    <p:sldId id="303" r:id="rId29"/>
    <p:sldId id="304" r:id="rId30"/>
    <p:sldId id="305" r:id="rId31"/>
    <p:sldId id="25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8978D-559E-4EBD-ADA8-C3D0CA59086E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4FF18-601F-4FC6-94F7-B53BA0805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323BB-AFDD-47DC-949B-53E71B37C120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D984F-7119-4B69-92C4-6680E4235C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3DE47-8C81-4D9A-9B35-F5173C8FDC12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BA826-D8C1-435D-B851-8E86390948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65A01-3CE8-445F-9F43-B36EBD90B83C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527A89-2FF2-483B-B3D9-B8BCE33FE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E3DFB-CCE3-4942-885E-C6C933DA3ACA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663FD-1917-4272-A6F6-3D69413A13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F26F3-1D0C-4C9A-92DA-43FDCC740A17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9CC424-068A-4ED6-91B5-54FFACD87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B2D48-8D50-4055-85BD-E456AF735F3C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4C24C-90B3-4F44-9284-47AD2131A4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2D236-90F8-4833-B772-A52633AB0084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3BE49-6C19-4123-9BC9-DD2535B73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90EE0-7B28-46D3-8237-FCBA5CC2C2F7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F87FF-8501-48EA-80CE-3F22CE4150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636CD-5F81-4531-8F69-4A7F371A56EE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B0A63-9AEC-43A7-BB13-5F0076BAD4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91B825-71EE-4436-A7C3-7AC3454FF098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51488B-9584-4E17-9A8D-02F13CC47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B40152-7802-4C96-8438-8DA908FC2A55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08FCE0B-9C7E-4A14-B0BF-3F0A4AE7DC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16.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813" y="3068638"/>
            <a:ext cx="1655762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2533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468313" y="404813"/>
            <a:ext cx="4824412" cy="2259012"/>
          </a:xfrm>
          <a:prstGeom prst="cloudCallout">
            <a:avLst>
              <a:gd name="adj1" fmla="val -7762"/>
              <a:gd name="adj2" fmla="val 7537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Очень добродушная, мягкая, послушная. Но когда захочет, даже камень точит.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063" y="1196975"/>
            <a:ext cx="2879725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Вода.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355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Она носит детёнышей в сумке на животе.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063" y="1196975"/>
            <a:ext cx="2879725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Кенгуру.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http://www.liveinternet.ru/journal_proc.php?action=redirect&amp;url=http://img0.liveinternet.ru/images/attach/c/3/75/564/75564830_large_0_5a328_5fc0fed9_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3573463"/>
            <a:ext cx="1439862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Презентации\Математика\Умники и умницы 2 класс\Тетрадь 2 класс\Часть 1. 1- 18 урок\Image004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5E6EA"/>
              </a:clrFrom>
              <a:clrTo>
                <a:srgbClr val="E5E6EA">
                  <a:alpha val="0"/>
                </a:srgbClr>
              </a:clrTo>
            </a:clrChange>
          </a:blip>
          <a:srcRect l="15814" t="68365" r="47156" b="13014"/>
          <a:stretch>
            <a:fillRect/>
          </a:stretch>
        </p:blipFill>
        <p:spPr bwMode="auto">
          <a:xfrm>
            <a:off x="2411413" y="1268413"/>
            <a:ext cx="5400675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лако 5"/>
          <p:cNvSpPr/>
          <p:nvPr/>
        </p:nvSpPr>
        <p:spPr>
          <a:xfrm>
            <a:off x="539750" y="0"/>
            <a:ext cx="8064500" cy="113030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1. Не водя рукой по линиям, а лишь следя глазами, определи, какие буквы соответствуют цифрам. Отгадай загадку.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27313" y="5084763"/>
            <a:ext cx="2232025" cy="77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Летом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263" y="5084763"/>
            <a:ext cx="2232025" cy="77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гуляет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 rot="16200000">
            <a:off x="-2874962" y="3336925"/>
            <a:ext cx="6396037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распределять внимание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езентации\Математика\Умники и умницы 2 класс\Тетрадь 2 класс\Часть 1. 1- 18 урок\Image0046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52022" t="68365" r="3078" b="13596"/>
          <a:stretch>
            <a:fillRect/>
          </a:stretch>
        </p:blipFill>
        <p:spPr bwMode="auto">
          <a:xfrm>
            <a:off x="2124075" y="1196975"/>
            <a:ext cx="59563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0" descr="http://www.liveinternet.ru/journal_proc.php?action=redirect&amp;url=http://img0.liveinternet.ru/images/attach/c/3/75/564/75564830_large_0_5a328_5fc0fed9_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573463"/>
            <a:ext cx="1439862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Облако 5"/>
          <p:cNvSpPr/>
          <p:nvPr/>
        </p:nvSpPr>
        <p:spPr>
          <a:xfrm>
            <a:off x="539750" y="0"/>
            <a:ext cx="8064500" cy="1130300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Не водя рукой по линиям, а лишь следя глазами, определи, какие буквы соответствуют цифрам. Отгадай загадку.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513" y="4652963"/>
            <a:ext cx="2447925" cy="769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зимой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32363" y="4581525"/>
            <a:ext cx="2735262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отдыхает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6600" y="5084763"/>
            <a:ext cx="3095625" cy="7715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медведь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img-fotki.yandex.ru/get/4512/lulu0501.a9/0_60a43_35bafdc1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284538"/>
            <a:ext cx="2665412" cy="301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260350"/>
            <a:ext cx="6789737" cy="4762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</a:rPr>
              <a:t>2.Сосчитай количество яблок.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FEEF4"/>
              </a:clrFrom>
              <a:clrTo>
                <a:srgbClr val="EFEEF4">
                  <a:alpha val="0"/>
                </a:srgbClr>
              </a:clrTo>
            </a:clrChange>
          </a:blip>
          <a:srcRect l="30411" t="7188" r="40479" b="75262"/>
          <a:stretch>
            <a:fillRect/>
          </a:stretch>
        </p:blipFill>
        <p:spPr bwMode="auto">
          <a:xfrm>
            <a:off x="3419475" y="1484313"/>
            <a:ext cx="4392613" cy="374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55875" y="2997200"/>
            <a:ext cx="91440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050" y="2205038"/>
            <a:ext cx="1225550" cy="769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12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6200000">
            <a:off x="-2874962" y="3336925"/>
            <a:ext cx="6396037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распределять внимание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8229600" cy="8699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27651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267" t="32219" r="17859" b="64015"/>
          <a:stretch>
            <a:fillRect/>
          </a:stretch>
        </p:blipFill>
        <p:spPr bwMode="auto">
          <a:xfrm>
            <a:off x="1331913" y="1844675"/>
            <a:ext cx="68961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0825" y="3644900"/>
            <a:ext cx="19812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281" t="32690" r="52396" b="63544"/>
          <a:stretch>
            <a:fillRect/>
          </a:stretch>
        </p:blipFill>
        <p:spPr bwMode="auto">
          <a:xfrm>
            <a:off x="4067175" y="4005263"/>
            <a:ext cx="13684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03350" y="30686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03575" y="30686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7900" y="2997200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11863" y="2924175"/>
            <a:ext cx="576262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1725" y="2781300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32690" t="46405" r="64015" b="50267"/>
          <a:stretch>
            <a:fillRect/>
          </a:stretch>
        </p:blipFill>
        <p:spPr bwMode="auto">
          <a:xfrm>
            <a:off x="4140200" y="4365625"/>
            <a:ext cx="1223963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1568" t="34102" r="25104" b="64252"/>
          <a:stretch>
            <a:fillRect/>
          </a:stretch>
        </p:blipFill>
        <p:spPr bwMode="auto">
          <a:xfrm>
            <a:off x="4140200" y="4005263"/>
            <a:ext cx="7191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8557" t="32454" r="18448" b="65898"/>
          <a:stretch>
            <a:fillRect/>
          </a:stretch>
        </p:blipFill>
        <p:spPr bwMode="auto">
          <a:xfrm>
            <a:off x="4787900" y="4005263"/>
            <a:ext cx="5762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>
            <a:off x="1384300" y="2133600"/>
            <a:ext cx="563563" cy="663575"/>
          </a:xfrm>
          <a:custGeom>
            <a:avLst/>
            <a:gdLst>
              <a:gd name="connsiteX0" fmla="*/ 85587 w 563313"/>
              <a:gd name="connsiteY0" fmla="*/ 0 h 664029"/>
              <a:gd name="connsiteX1" fmla="*/ 335959 w 563313"/>
              <a:gd name="connsiteY1" fmla="*/ 10886 h 664029"/>
              <a:gd name="connsiteX2" fmla="*/ 368616 w 563313"/>
              <a:gd name="connsiteY2" fmla="*/ 21771 h 664029"/>
              <a:gd name="connsiteX3" fmla="*/ 412159 w 563313"/>
              <a:gd name="connsiteY3" fmla="*/ 32657 h 664029"/>
              <a:gd name="connsiteX4" fmla="*/ 85587 w 563313"/>
              <a:gd name="connsiteY4" fmla="*/ 43543 h 664029"/>
              <a:gd name="connsiteX5" fmla="*/ 96473 w 563313"/>
              <a:gd name="connsiteY5" fmla="*/ 87086 h 664029"/>
              <a:gd name="connsiteX6" fmla="*/ 259759 w 563313"/>
              <a:gd name="connsiteY6" fmla="*/ 97971 h 664029"/>
              <a:gd name="connsiteX7" fmla="*/ 335959 w 563313"/>
              <a:gd name="connsiteY7" fmla="*/ 119743 h 664029"/>
              <a:gd name="connsiteX8" fmla="*/ 477473 w 563313"/>
              <a:gd name="connsiteY8" fmla="*/ 130629 h 664029"/>
              <a:gd name="connsiteX9" fmla="*/ 270645 w 563313"/>
              <a:gd name="connsiteY9" fmla="*/ 152400 h 664029"/>
              <a:gd name="connsiteX10" fmla="*/ 216216 w 563313"/>
              <a:gd name="connsiteY10" fmla="*/ 163286 h 664029"/>
              <a:gd name="connsiteX11" fmla="*/ 140016 w 563313"/>
              <a:gd name="connsiteY11" fmla="*/ 174171 h 664029"/>
              <a:gd name="connsiteX12" fmla="*/ 74702 w 563313"/>
              <a:gd name="connsiteY12" fmla="*/ 185057 h 664029"/>
              <a:gd name="connsiteX13" fmla="*/ 161787 w 563313"/>
              <a:gd name="connsiteY13" fmla="*/ 206829 h 664029"/>
              <a:gd name="connsiteX14" fmla="*/ 237987 w 563313"/>
              <a:gd name="connsiteY14" fmla="*/ 217714 h 664029"/>
              <a:gd name="connsiteX15" fmla="*/ 488359 w 563313"/>
              <a:gd name="connsiteY15" fmla="*/ 239486 h 664029"/>
              <a:gd name="connsiteX16" fmla="*/ 379502 w 563313"/>
              <a:gd name="connsiteY16" fmla="*/ 261257 h 664029"/>
              <a:gd name="connsiteX17" fmla="*/ 325073 w 563313"/>
              <a:gd name="connsiteY17" fmla="*/ 272143 h 664029"/>
              <a:gd name="connsiteX18" fmla="*/ 118245 w 563313"/>
              <a:gd name="connsiteY18" fmla="*/ 283029 h 664029"/>
              <a:gd name="connsiteX19" fmla="*/ 150902 w 563313"/>
              <a:gd name="connsiteY19" fmla="*/ 304800 h 664029"/>
              <a:gd name="connsiteX20" fmla="*/ 216216 w 563313"/>
              <a:gd name="connsiteY20" fmla="*/ 326571 h 664029"/>
              <a:gd name="connsiteX21" fmla="*/ 292416 w 563313"/>
              <a:gd name="connsiteY21" fmla="*/ 348343 h 664029"/>
              <a:gd name="connsiteX22" fmla="*/ 390387 w 563313"/>
              <a:gd name="connsiteY22" fmla="*/ 359229 h 664029"/>
              <a:gd name="connsiteX23" fmla="*/ 477473 w 563313"/>
              <a:gd name="connsiteY23" fmla="*/ 370114 h 664029"/>
              <a:gd name="connsiteX24" fmla="*/ 183559 w 563313"/>
              <a:gd name="connsiteY24" fmla="*/ 402771 h 664029"/>
              <a:gd name="connsiteX25" fmla="*/ 140016 w 563313"/>
              <a:gd name="connsiteY25" fmla="*/ 413657 h 664029"/>
              <a:gd name="connsiteX26" fmla="*/ 172673 w 563313"/>
              <a:gd name="connsiteY26" fmla="*/ 424543 h 664029"/>
              <a:gd name="connsiteX27" fmla="*/ 248873 w 563313"/>
              <a:gd name="connsiteY27" fmla="*/ 435429 h 664029"/>
              <a:gd name="connsiteX28" fmla="*/ 325073 w 563313"/>
              <a:gd name="connsiteY28" fmla="*/ 457200 h 664029"/>
              <a:gd name="connsiteX29" fmla="*/ 357730 w 563313"/>
              <a:gd name="connsiteY29" fmla="*/ 468086 h 664029"/>
              <a:gd name="connsiteX30" fmla="*/ 423045 w 563313"/>
              <a:gd name="connsiteY30" fmla="*/ 478971 h 664029"/>
              <a:gd name="connsiteX31" fmla="*/ 466587 w 563313"/>
              <a:gd name="connsiteY31" fmla="*/ 489857 h 664029"/>
              <a:gd name="connsiteX32" fmla="*/ 423045 w 563313"/>
              <a:gd name="connsiteY32" fmla="*/ 500743 h 664029"/>
              <a:gd name="connsiteX33" fmla="*/ 390387 w 563313"/>
              <a:gd name="connsiteY33" fmla="*/ 511629 h 664029"/>
              <a:gd name="connsiteX34" fmla="*/ 107359 w 563313"/>
              <a:gd name="connsiteY34" fmla="*/ 522514 h 664029"/>
              <a:gd name="connsiteX35" fmla="*/ 281530 w 563313"/>
              <a:gd name="connsiteY35" fmla="*/ 555171 h 664029"/>
              <a:gd name="connsiteX36" fmla="*/ 477473 w 563313"/>
              <a:gd name="connsiteY36" fmla="*/ 566057 h 664029"/>
              <a:gd name="connsiteX37" fmla="*/ 542787 w 563313"/>
              <a:gd name="connsiteY37" fmla="*/ 587829 h 664029"/>
              <a:gd name="connsiteX38" fmla="*/ 499245 w 563313"/>
              <a:gd name="connsiteY38" fmla="*/ 609600 h 664029"/>
              <a:gd name="connsiteX39" fmla="*/ 161787 w 563313"/>
              <a:gd name="connsiteY39" fmla="*/ 631371 h 664029"/>
              <a:gd name="connsiteX40" fmla="*/ 118245 w 563313"/>
              <a:gd name="connsiteY40" fmla="*/ 642257 h 664029"/>
              <a:gd name="connsiteX41" fmla="*/ 183559 w 563313"/>
              <a:gd name="connsiteY41" fmla="*/ 664029 h 664029"/>
              <a:gd name="connsiteX42" fmla="*/ 510130 w 563313"/>
              <a:gd name="connsiteY42" fmla="*/ 664029 h 664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63313" h="664029">
                <a:moveTo>
                  <a:pt x="85587" y="0"/>
                </a:moveTo>
                <a:cubicBezTo>
                  <a:pt x="169044" y="3629"/>
                  <a:pt x="252669" y="4479"/>
                  <a:pt x="335959" y="10886"/>
                </a:cubicBezTo>
                <a:cubicBezTo>
                  <a:pt x="347400" y="11766"/>
                  <a:pt x="357583" y="18619"/>
                  <a:pt x="368616" y="21771"/>
                </a:cubicBezTo>
                <a:cubicBezTo>
                  <a:pt x="383001" y="25881"/>
                  <a:pt x="397645" y="29028"/>
                  <a:pt x="412159" y="32657"/>
                </a:cubicBezTo>
                <a:lnTo>
                  <a:pt x="85587" y="43543"/>
                </a:lnTo>
                <a:cubicBezTo>
                  <a:pt x="70843" y="46085"/>
                  <a:pt x="82193" y="82624"/>
                  <a:pt x="96473" y="87086"/>
                </a:cubicBezTo>
                <a:cubicBezTo>
                  <a:pt x="148539" y="103357"/>
                  <a:pt x="205330" y="94343"/>
                  <a:pt x="259759" y="97971"/>
                </a:cubicBezTo>
                <a:cubicBezTo>
                  <a:pt x="280878" y="105011"/>
                  <a:pt x="314834" y="117258"/>
                  <a:pt x="335959" y="119743"/>
                </a:cubicBezTo>
                <a:cubicBezTo>
                  <a:pt x="382946" y="125271"/>
                  <a:pt x="430302" y="127000"/>
                  <a:pt x="477473" y="130629"/>
                </a:cubicBezTo>
                <a:cubicBezTo>
                  <a:pt x="370146" y="157459"/>
                  <a:pt x="488467" y="130617"/>
                  <a:pt x="270645" y="152400"/>
                </a:cubicBezTo>
                <a:cubicBezTo>
                  <a:pt x="252235" y="154241"/>
                  <a:pt x="234467" y="160244"/>
                  <a:pt x="216216" y="163286"/>
                </a:cubicBezTo>
                <a:cubicBezTo>
                  <a:pt x="190907" y="167504"/>
                  <a:pt x="165375" y="170270"/>
                  <a:pt x="140016" y="174171"/>
                </a:cubicBezTo>
                <a:cubicBezTo>
                  <a:pt x="118201" y="177527"/>
                  <a:pt x="96473" y="181428"/>
                  <a:pt x="74702" y="185057"/>
                </a:cubicBezTo>
                <a:cubicBezTo>
                  <a:pt x="103730" y="192314"/>
                  <a:pt x="132166" y="202598"/>
                  <a:pt x="161787" y="206829"/>
                </a:cubicBezTo>
                <a:cubicBezTo>
                  <a:pt x="187187" y="210457"/>
                  <a:pt x="212505" y="214716"/>
                  <a:pt x="237987" y="217714"/>
                </a:cubicBezTo>
                <a:cubicBezTo>
                  <a:pt x="326359" y="228110"/>
                  <a:pt x="398137" y="232546"/>
                  <a:pt x="488359" y="239486"/>
                </a:cubicBezTo>
                <a:cubicBezTo>
                  <a:pt x="411339" y="258740"/>
                  <a:pt x="477372" y="243462"/>
                  <a:pt x="379502" y="261257"/>
                </a:cubicBezTo>
                <a:cubicBezTo>
                  <a:pt x="361298" y="264567"/>
                  <a:pt x="343511" y="270606"/>
                  <a:pt x="325073" y="272143"/>
                </a:cubicBezTo>
                <a:cubicBezTo>
                  <a:pt x="256273" y="277876"/>
                  <a:pt x="187188" y="279400"/>
                  <a:pt x="118245" y="283029"/>
                </a:cubicBezTo>
                <a:cubicBezTo>
                  <a:pt x="129131" y="290286"/>
                  <a:pt x="138947" y="299487"/>
                  <a:pt x="150902" y="304800"/>
                </a:cubicBezTo>
                <a:cubicBezTo>
                  <a:pt x="171873" y="314120"/>
                  <a:pt x="194445" y="319314"/>
                  <a:pt x="216216" y="326571"/>
                </a:cubicBezTo>
                <a:cubicBezTo>
                  <a:pt x="240604" y="334700"/>
                  <a:pt x="267029" y="344437"/>
                  <a:pt x="292416" y="348343"/>
                </a:cubicBezTo>
                <a:cubicBezTo>
                  <a:pt x="324892" y="353339"/>
                  <a:pt x="357754" y="355390"/>
                  <a:pt x="390387" y="359229"/>
                </a:cubicBezTo>
                <a:lnTo>
                  <a:pt x="477473" y="370114"/>
                </a:lnTo>
                <a:cubicBezTo>
                  <a:pt x="323410" y="408631"/>
                  <a:pt x="420268" y="390313"/>
                  <a:pt x="183559" y="402771"/>
                </a:cubicBezTo>
                <a:cubicBezTo>
                  <a:pt x="169045" y="406400"/>
                  <a:pt x="146707" y="400275"/>
                  <a:pt x="140016" y="413657"/>
                </a:cubicBezTo>
                <a:cubicBezTo>
                  <a:pt x="134884" y="423920"/>
                  <a:pt x="161421" y="422293"/>
                  <a:pt x="172673" y="424543"/>
                </a:cubicBezTo>
                <a:cubicBezTo>
                  <a:pt x="197833" y="429575"/>
                  <a:pt x="223473" y="431800"/>
                  <a:pt x="248873" y="435429"/>
                </a:cubicBezTo>
                <a:cubicBezTo>
                  <a:pt x="327193" y="461534"/>
                  <a:pt x="229366" y="429854"/>
                  <a:pt x="325073" y="457200"/>
                </a:cubicBezTo>
                <a:cubicBezTo>
                  <a:pt x="336106" y="460352"/>
                  <a:pt x="346529" y="465597"/>
                  <a:pt x="357730" y="468086"/>
                </a:cubicBezTo>
                <a:cubicBezTo>
                  <a:pt x="379276" y="472874"/>
                  <a:pt x="401402" y="474642"/>
                  <a:pt x="423045" y="478971"/>
                </a:cubicBezTo>
                <a:cubicBezTo>
                  <a:pt x="437715" y="481905"/>
                  <a:pt x="452073" y="486228"/>
                  <a:pt x="466587" y="489857"/>
                </a:cubicBezTo>
                <a:cubicBezTo>
                  <a:pt x="452073" y="493486"/>
                  <a:pt x="437430" y="496633"/>
                  <a:pt x="423045" y="500743"/>
                </a:cubicBezTo>
                <a:cubicBezTo>
                  <a:pt x="412012" y="503895"/>
                  <a:pt x="401835" y="510840"/>
                  <a:pt x="390387" y="511629"/>
                </a:cubicBezTo>
                <a:cubicBezTo>
                  <a:pt x="296198" y="518125"/>
                  <a:pt x="201702" y="518886"/>
                  <a:pt x="107359" y="522514"/>
                </a:cubicBezTo>
                <a:cubicBezTo>
                  <a:pt x="0" y="549354"/>
                  <a:pt x="15100" y="540369"/>
                  <a:pt x="281530" y="555171"/>
                </a:cubicBezTo>
                <a:lnTo>
                  <a:pt x="477473" y="566057"/>
                </a:lnTo>
                <a:cubicBezTo>
                  <a:pt x="499244" y="573314"/>
                  <a:pt x="563313" y="577566"/>
                  <a:pt x="542787" y="587829"/>
                </a:cubicBezTo>
                <a:cubicBezTo>
                  <a:pt x="528273" y="595086"/>
                  <a:pt x="514160" y="603208"/>
                  <a:pt x="499245" y="609600"/>
                </a:cubicBezTo>
                <a:cubicBezTo>
                  <a:pt x="401437" y="651518"/>
                  <a:pt x="200764" y="629979"/>
                  <a:pt x="161787" y="631371"/>
                </a:cubicBezTo>
                <a:cubicBezTo>
                  <a:pt x="147273" y="635000"/>
                  <a:pt x="109946" y="629809"/>
                  <a:pt x="118245" y="642257"/>
                </a:cubicBezTo>
                <a:cubicBezTo>
                  <a:pt x="130975" y="661352"/>
                  <a:pt x="160610" y="664029"/>
                  <a:pt x="183559" y="664029"/>
                </a:cubicBezTo>
                <a:lnTo>
                  <a:pt x="510130" y="664029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6034088" y="2566988"/>
            <a:ext cx="544512" cy="209550"/>
          </a:xfrm>
          <a:custGeom>
            <a:avLst/>
            <a:gdLst>
              <a:gd name="connsiteX0" fmla="*/ 62045 w 544903"/>
              <a:gd name="connsiteY0" fmla="*/ 23531 h 208588"/>
              <a:gd name="connsiteX1" fmla="*/ 170902 w 544903"/>
              <a:gd name="connsiteY1" fmla="*/ 1760 h 208588"/>
              <a:gd name="connsiteX2" fmla="*/ 519245 w 544903"/>
              <a:gd name="connsiteY2" fmla="*/ 23531 h 208588"/>
              <a:gd name="connsiteX3" fmla="*/ 94702 w 544903"/>
              <a:gd name="connsiteY3" fmla="*/ 45302 h 208588"/>
              <a:gd name="connsiteX4" fmla="*/ 62045 w 544903"/>
              <a:gd name="connsiteY4" fmla="*/ 56188 h 208588"/>
              <a:gd name="connsiteX5" fmla="*/ 127359 w 544903"/>
              <a:gd name="connsiteY5" fmla="*/ 77960 h 208588"/>
              <a:gd name="connsiteX6" fmla="*/ 399502 w 544903"/>
              <a:gd name="connsiteY6" fmla="*/ 99731 h 208588"/>
              <a:gd name="connsiteX7" fmla="*/ 40274 w 544903"/>
              <a:gd name="connsiteY7" fmla="*/ 110617 h 208588"/>
              <a:gd name="connsiteX8" fmla="*/ 72931 w 544903"/>
              <a:gd name="connsiteY8" fmla="*/ 132388 h 208588"/>
              <a:gd name="connsiteX9" fmla="*/ 508359 w 544903"/>
              <a:gd name="connsiteY9" fmla="*/ 143274 h 208588"/>
              <a:gd name="connsiteX10" fmla="*/ 72931 w 544903"/>
              <a:gd name="connsiteY10" fmla="*/ 165045 h 208588"/>
              <a:gd name="connsiteX11" fmla="*/ 18502 w 544903"/>
              <a:gd name="connsiteY11" fmla="*/ 175931 h 208588"/>
              <a:gd name="connsiteX12" fmla="*/ 203559 w 544903"/>
              <a:gd name="connsiteY12" fmla="*/ 165045 h 208588"/>
              <a:gd name="connsiteX13" fmla="*/ 443045 w 544903"/>
              <a:gd name="connsiteY13" fmla="*/ 186817 h 208588"/>
              <a:gd name="connsiteX14" fmla="*/ 519245 w 544903"/>
              <a:gd name="connsiteY14" fmla="*/ 197702 h 208588"/>
              <a:gd name="connsiteX15" fmla="*/ 301531 w 544903"/>
              <a:gd name="connsiteY15" fmla="*/ 186817 h 208588"/>
              <a:gd name="connsiteX16" fmla="*/ 7616 w 544903"/>
              <a:gd name="connsiteY16" fmla="*/ 208588 h 20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4903" h="208588">
                <a:moveTo>
                  <a:pt x="62045" y="23531"/>
                </a:moveTo>
                <a:cubicBezTo>
                  <a:pt x="98331" y="16274"/>
                  <a:pt x="133940" y="0"/>
                  <a:pt x="170902" y="1760"/>
                </a:cubicBezTo>
                <a:cubicBezTo>
                  <a:pt x="439536" y="14551"/>
                  <a:pt x="323529" y="5738"/>
                  <a:pt x="519245" y="23531"/>
                </a:cubicBezTo>
                <a:cubicBezTo>
                  <a:pt x="359664" y="76726"/>
                  <a:pt x="531671" y="22894"/>
                  <a:pt x="94702" y="45302"/>
                </a:cubicBezTo>
                <a:cubicBezTo>
                  <a:pt x="83243" y="45890"/>
                  <a:pt x="72931" y="52559"/>
                  <a:pt x="62045" y="56188"/>
                </a:cubicBezTo>
                <a:cubicBezTo>
                  <a:pt x="83816" y="63445"/>
                  <a:pt x="104722" y="74187"/>
                  <a:pt x="127359" y="77960"/>
                </a:cubicBezTo>
                <a:cubicBezTo>
                  <a:pt x="260773" y="100194"/>
                  <a:pt x="170633" y="87685"/>
                  <a:pt x="399502" y="99731"/>
                </a:cubicBezTo>
                <a:cubicBezTo>
                  <a:pt x="279759" y="103360"/>
                  <a:pt x="159477" y="98697"/>
                  <a:pt x="40274" y="110617"/>
                </a:cubicBezTo>
                <a:cubicBezTo>
                  <a:pt x="27256" y="111919"/>
                  <a:pt x="59880" y="131477"/>
                  <a:pt x="72931" y="132388"/>
                </a:cubicBezTo>
                <a:cubicBezTo>
                  <a:pt x="217767" y="142493"/>
                  <a:pt x="363216" y="139645"/>
                  <a:pt x="508359" y="143274"/>
                </a:cubicBezTo>
                <a:cubicBezTo>
                  <a:pt x="308007" y="176667"/>
                  <a:pt x="539440" y="141122"/>
                  <a:pt x="72931" y="165045"/>
                </a:cubicBezTo>
                <a:cubicBezTo>
                  <a:pt x="54453" y="165993"/>
                  <a:pt x="0" y="175931"/>
                  <a:pt x="18502" y="175931"/>
                </a:cubicBezTo>
                <a:cubicBezTo>
                  <a:pt x="80294" y="175931"/>
                  <a:pt x="141873" y="168674"/>
                  <a:pt x="203559" y="165045"/>
                </a:cubicBezTo>
                <a:lnTo>
                  <a:pt x="443045" y="186817"/>
                </a:lnTo>
                <a:cubicBezTo>
                  <a:pt x="468567" y="189457"/>
                  <a:pt x="544903" y="197702"/>
                  <a:pt x="519245" y="197702"/>
                </a:cubicBezTo>
                <a:cubicBezTo>
                  <a:pt x="446583" y="197702"/>
                  <a:pt x="374102" y="190445"/>
                  <a:pt x="301531" y="186817"/>
                </a:cubicBezTo>
                <a:cubicBezTo>
                  <a:pt x="3990" y="197836"/>
                  <a:pt x="7616" y="99663"/>
                  <a:pt x="7616" y="20858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7451725" y="2060575"/>
            <a:ext cx="546100" cy="209550"/>
          </a:xfrm>
          <a:custGeom>
            <a:avLst/>
            <a:gdLst>
              <a:gd name="connsiteX0" fmla="*/ 62045 w 544903"/>
              <a:gd name="connsiteY0" fmla="*/ 23531 h 208588"/>
              <a:gd name="connsiteX1" fmla="*/ 170902 w 544903"/>
              <a:gd name="connsiteY1" fmla="*/ 1760 h 208588"/>
              <a:gd name="connsiteX2" fmla="*/ 519245 w 544903"/>
              <a:gd name="connsiteY2" fmla="*/ 23531 h 208588"/>
              <a:gd name="connsiteX3" fmla="*/ 94702 w 544903"/>
              <a:gd name="connsiteY3" fmla="*/ 45302 h 208588"/>
              <a:gd name="connsiteX4" fmla="*/ 62045 w 544903"/>
              <a:gd name="connsiteY4" fmla="*/ 56188 h 208588"/>
              <a:gd name="connsiteX5" fmla="*/ 127359 w 544903"/>
              <a:gd name="connsiteY5" fmla="*/ 77960 h 208588"/>
              <a:gd name="connsiteX6" fmla="*/ 399502 w 544903"/>
              <a:gd name="connsiteY6" fmla="*/ 99731 h 208588"/>
              <a:gd name="connsiteX7" fmla="*/ 40274 w 544903"/>
              <a:gd name="connsiteY7" fmla="*/ 110617 h 208588"/>
              <a:gd name="connsiteX8" fmla="*/ 72931 w 544903"/>
              <a:gd name="connsiteY8" fmla="*/ 132388 h 208588"/>
              <a:gd name="connsiteX9" fmla="*/ 508359 w 544903"/>
              <a:gd name="connsiteY9" fmla="*/ 143274 h 208588"/>
              <a:gd name="connsiteX10" fmla="*/ 72931 w 544903"/>
              <a:gd name="connsiteY10" fmla="*/ 165045 h 208588"/>
              <a:gd name="connsiteX11" fmla="*/ 18502 w 544903"/>
              <a:gd name="connsiteY11" fmla="*/ 175931 h 208588"/>
              <a:gd name="connsiteX12" fmla="*/ 203559 w 544903"/>
              <a:gd name="connsiteY12" fmla="*/ 165045 h 208588"/>
              <a:gd name="connsiteX13" fmla="*/ 443045 w 544903"/>
              <a:gd name="connsiteY13" fmla="*/ 186817 h 208588"/>
              <a:gd name="connsiteX14" fmla="*/ 519245 w 544903"/>
              <a:gd name="connsiteY14" fmla="*/ 197702 h 208588"/>
              <a:gd name="connsiteX15" fmla="*/ 301531 w 544903"/>
              <a:gd name="connsiteY15" fmla="*/ 186817 h 208588"/>
              <a:gd name="connsiteX16" fmla="*/ 7616 w 544903"/>
              <a:gd name="connsiteY16" fmla="*/ 208588 h 20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44903" h="208588">
                <a:moveTo>
                  <a:pt x="62045" y="23531"/>
                </a:moveTo>
                <a:cubicBezTo>
                  <a:pt x="98331" y="16274"/>
                  <a:pt x="133940" y="0"/>
                  <a:pt x="170902" y="1760"/>
                </a:cubicBezTo>
                <a:cubicBezTo>
                  <a:pt x="439536" y="14551"/>
                  <a:pt x="323529" y="5738"/>
                  <a:pt x="519245" y="23531"/>
                </a:cubicBezTo>
                <a:cubicBezTo>
                  <a:pt x="359664" y="76726"/>
                  <a:pt x="531671" y="22894"/>
                  <a:pt x="94702" y="45302"/>
                </a:cubicBezTo>
                <a:cubicBezTo>
                  <a:pt x="83243" y="45890"/>
                  <a:pt x="72931" y="52559"/>
                  <a:pt x="62045" y="56188"/>
                </a:cubicBezTo>
                <a:cubicBezTo>
                  <a:pt x="83816" y="63445"/>
                  <a:pt x="104722" y="74187"/>
                  <a:pt x="127359" y="77960"/>
                </a:cubicBezTo>
                <a:cubicBezTo>
                  <a:pt x="260773" y="100194"/>
                  <a:pt x="170633" y="87685"/>
                  <a:pt x="399502" y="99731"/>
                </a:cubicBezTo>
                <a:cubicBezTo>
                  <a:pt x="279759" y="103360"/>
                  <a:pt x="159477" y="98697"/>
                  <a:pt x="40274" y="110617"/>
                </a:cubicBezTo>
                <a:cubicBezTo>
                  <a:pt x="27256" y="111919"/>
                  <a:pt x="59880" y="131477"/>
                  <a:pt x="72931" y="132388"/>
                </a:cubicBezTo>
                <a:cubicBezTo>
                  <a:pt x="217767" y="142493"/>
                  <a:pt x="363216" y="139645"/>
                  <a:pt x="508359" y="143274"/>
                </a:cubicBezTo>
                <a:cubicBezTo>
                  <a:pt x="308007" y="176667"/>
                  <a:pt x="539440" y="141122"/>
                  <a:pt x="72931" y="165045"/>
                </a:cubicBezTo>
                <a:cubicBezTo>
                  <a:pt x="54453" y="165993"/>
                  <a:pt x="0" y="175931"/>
                  <a:pt x="18502" y="175931"/>
                </a:cubicBezTo>
                <a:cubicBezTo>
                  <a:pt x="80294" y="175931"/>
                  <a:pt x="141873" y="168674"/>
                  <a:pt x="203559" y="165045"/>
                </a:cubicBezTo>
                <a:lnTo>
                  <a:pt x="443045" y="186817"/>
                </a:lnTo>
                <a:cubicBezTo>
                  <a:pt x="468567" y="189457"/>
                  <a:pt x="544903" y="197702"/>
                  <a:pt x="519245" y="197702"/>
                </a:cubicBezTo>
                <a:cubicBezTo>
                  <a:pt x="446583" y="197702"/>
                  <a:pt x="374102" y="190445"/>
                  <a:pt x="301531" y="186817"/>
                </a:cubicBezTo>
                <a:cubicBezTo>
                  <a:pt x="3990" y="197836"/>
                  <a:pt x="7616" y="99663"/>
                  <a:pt x="7616" y="20858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333375"/>
            <a:ext cx="8229600" cy="8683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28675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354" t="37923" r="18396" b="58656"/>
          <a:stretch>
            <a:fillRect/>
          </a:stretch>
        </p:blipFill>
        <p:spPr bwMode="auto">
          <a:xfrm>
            <a:off x="971550" y="1700213"/>
            <a:ext cx="744061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583" t="38136" r="52670" b="58656"/>
          <a:stretch>
            <a:fillRect/>
          </a:stretch>
        </p:blipFill>
        <p:spPr bwMode="auto">
          <a:xfrm>
            <a:off x="4211638" y="4076700"/>
            <a:ext cx="1550987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03350" y="30686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00338" y="3068638"/>
            <a:ext cx="57626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4663" y="2997200"/>
            <a:ext cx="5746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888" y="2997200"/>
            <a:ext cx="5746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1725" y="2924175"/>
            <a:ext cx="576263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77573" t="37923" r="18396" b="58656"/>
          <a:stretch>
            <a:fillRect/>
          </a:stretch>
        </p:blipFill>
        <p:spPr bwMode="auto">
          <a:xfrm>
            <a:off x="4787900" y="4076700"/>
            <a:ext cx="960438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7613" t="38136" r="38759" b="58656"/>
          <a:stretch>
            <a:fillRect/>
          </a:stretch>
        </p:blipFill>
        <p:spPr bwMode="auto">
          <a:xfrm>
            <a:off x="4284663" y="4149725"/>
            <a:ext cx="935037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>
            <a:off x="2841625" y="1901825"/>
            <a:ext cx="479425" cy="655638"/>
          </a:xfrm>
          <a:custGeom>
            <a:avLst/>
            <a:gdLst>
              <a:gd name="connsiteX0" fmla="*/ 0 w 480098"/>
              <a:gd name="connsiteY0" fmla="*/ 35588 h 656074"/>
              <a:gd name="connsiteX1" fmla="*/ 195943 w 480098"/>
              <a:gd name="connsiteY1" fmla="*/ 24702 h 656074"/>
              <a:gd name="connsiteX2" fmla="*/ 457200 w 480098"/>
              <a:gd name="connsiteY2" fmla="*/ 24702 h 656074"/>
              <a:gd name="connsiteX3" fmla="*/ 391886 w 480098"/>
              <a:gd name="connsiteY3" fmla="*/ 46474 h 656074"/>
              <a:gd name="connsiteX4" fmla="*/ 348343 w 480098"/>
              <a:gd name="connsiteY4" fmla="*/ 68245 h 656074"/>
              <a:gd name="connsiteX5" fmla="*/ 315686 w 480098"/>
              <a:gd name="connsiteY5" fmla="*/ 90017 h 656074"/>
              <a:gd name="connsiteX6" fmla="*/ 65315 w 480098"/>
              <a:gd name="connsiteY6" fmla="*/ 122674 h 656074"/>
              <a:gd name="connsiteX7" fmla="*/ 108858 w 480098"/>
              <a:gd name="connsiteY7" fmla="*/ 166217 h 656074"/>
              <a:gd name="connsiteX8" fmla="*/ 250372 w 480098"/>
              <a:gd name="connsiteY8" fmla="*/ 166217 h 656074"/>
              <a:gd name="connsiteX9" fmla="*/ 293915 w 480098"/>
              <a:gd name="connsiteY9" fmla="*/ 155331 h 656074"/>
              <a:gd name="connsiteX10" fmla="*/ 326572 w 480098"/>
              <a:gd name="connsiteY10" fmla="*/ 166217 h 656074"/>
              <a:gd name="connsiteX11" fmla="*/ 293915 w 480098"/>
              <a:gd name="connsiteY11" fmla="*/ 177102 h 656074"/>
              <a:gd name="connsiteX12" fmla="*/ 272143 w 480098"/>
              <a:gd name="connsiteY12" fmla="*/ 198874 h 656074"/>
              <a:gd name="connsiteX13" fmla="*/ 195943 w 480098"/>
              <a:gd name="connsiteY13" fmla="*/ 220645 h 656074"/>
              <a:gd name="connsiteX14" fmla="*/ 163286 w 480098"/>
              <a:gd name="connsiteY14" fmla="*/ 231531 h 656074"/>
              <a:gd name="connsiteX15" fmla="*/ 87086 w 480098"/>
              <a:gd name="connsiteY15" fmla="*/ 253302 h 656074"/>
              <a:gd name="connsiteX16" fmla="*/ 152400 w 480098"/>
              <a:gd name="connsiteY16" fmla="*/ 296845 h 656074"/>
              <a:gd name="connsiteX17" fmla="*/ 239486 w 480098"/>
              <a:gd name="connsiteY17" fmla="*/ 318617 h 656074"/>
              <a:gd name="connsiteX18" fmla="*/ 152400 w 480098"/>
              <a:gd name="connsiteY18" fmla="*/ 362160 h 656074"/>
              <a:gd name="connsiteX19" fmla="*/ 119743 w 480098"/>
              <a:gd name="connsiteY19" fmla="*/ 383931 h 656074"/>
              <a:gd name="connsiteX20" fmla="*/ 54429 w 480098"/>
              <a:gd name="connsiteY20" fmla="*/ 405702 h 656074"/>
              <a:gd name="connsiteX21" fmla="*/ 130629 w 480098"/>
              <a:gd name="connsiteY21" fmla="*/ 460131 h 656074"/>
              <a:gd name="connsiteX22" fmla="*/ 163286 w 480098"/>
              <a:gd name="connsiteY22" fmla="*/ 471017 h 656074"/>
              <a:gd name="connsiteX23" fmla="*/ 119743 w 480098"/>
              <a:gd name="connsiteY23" fmla="*/ 481902 h 656074"/>
              <a:gd name="connsiteX24" fmla="*/ 54429 w 480098"/>
              <a:gd name="connsiteY24" fmla="*/ 503674 h 656074"/>
              <a:gd name="connsiteX25" fmla="*/ 43543 w 480098"/>
              <a:gd name="connsiteY25" fmla="*/ 536331 h 656074"/>
              <a:gd name="connsiteX26" fmla="*/ 65315 w 480098"/>
              <a:gd name="connsiteY26" fmla="*/ 558102 h 656074"/>
              <a:gd name="connsiteX27" fmla="*/ 108858 w 480098"/>
              <a:gd name="connsiteY27" fmla="*/ 568988 h 656074"/>
              <a:gd name="connsiteX28" fmla="*/ 141515 w 480098"/>
              <a:gd name="connsiteY28" fmla="*/ 579874 h 656074"/>
              <a:gd name="connsiteX29" fmla="*/ 54429 w 480098"/>
              <a:gd name="connsiteY29" fmla="*/ 623417 h 656074"/>
              <a:gd name="connsiteX30" fmla="*/ 87086 w 480098"/>
              <a:gd name="connsiteY30" fmla="*/ 656074 h 65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80098" h="656074">
                <a:moveTo>
                  <a:pt x="0" y="35588"/>
                </a:moveTo>
                <a:cubicBezTo>
                  <a:pt x="106766" y="0"/>
                  <a:pt x="42445" y="11911"/>
                  <a:pt x="195943" y="24702"/>
                </a:cubicBezTo>
                <a:cubicBezTo>
                  <a:pt x="316446" y="64871"/>
                  <a:pt x="114256" y="1838"/>
                  <a:pt x="457200" y="24702"/>
                </a:cubicBezTo>
                <a:cubicBezTo>
                  <a:pt x="480098" y="26229"/>
                  <a:pt x="412412" y="36211"/>
                  <a:pt x="391886" y="46474"/>
                </a:cubicBezTo>
                <a:cubicBezTo>
                  <a:pt x="377372" y="53731"/>
                  <a:pt x="362432" y="60194"/>
                  <a:pt x="348343" y="68245"/>
                </a:cubicBezTo>
                <a:cubicBezTo>
                  <a:pt x="336984" y="74736"/>
                  <a:pt x="327641" y="84703"/>
                  <a:pt x="315686" y="90017"/>
                </a:cubicBezTo>
                <a:cubicBezTo>
                  <a:pt x="227463" y="129227"/>
                  <a:pt x="177121" y="116097"/>
                  <a:pt x="65315" y="122674"/>
                </a:cubicBezTo>
                <a:cubicBezTo>
                  <a:pt x="79829" y="137188"/>
                  <a:pt x="92155" y="154286"/>
                  <a:pt x="108858" y="166217"/>
                </a:cubicBezTo>
                <a:cubicBezTo>
                  <a:pt x="144646" y="191779"/>
                  <a:pt x="230095" y="168245"/>
                  <a:pt x="250372" y="166217"/>
                </a:cubicBezTo>
                <a:cubicBezTo>
                  <a:pt x="264886" y="162588"/>
                  <a:pt x="278954" y="155331"/>
                  <a:pt x="293915" y="155331"/>
                </a:cubicBezTo>
                <a:cubicBezTo>
                  <a:pt x="305390" y="155331"/>
                  <a:pt x="326572" y="154742"/>
                  <a:pt x="326572" y="166217"/>
                </a:cubicBezTo>
                <a:cubicBezTo>
                  <a:pt x="326572" y="177691"/>
                  <a:pt x="304801" y="173474"/>
                  <a:pt x="293915" y="177102"/>
                </a:cubicBezTo>
                <a:cubicBezTo>
                  <a:pt x="286658" y="184359"/>
                  <a:pt x="280944" y="193593"/>
                  <a:pt x="272143" y="198874"/>
                </a:cubicBezTo>
                <a:cubicBezTo>
                  <a:pt x="260276" y="205994"/>
                  <a:pt x="205005" y="218056"/>
                  <a:pt x="195943" y="220645"/>
                </a:cubicBezTo>
                <a:cubicBezTo>
                  <a:pt x="184910" y="223797"/>
                  <a:pt x="174319" y="228379"/>
                  <a:pt x="163286" y="231531"/>
                </a:cubicBezTo>
                <a:cubicBezTo>
                  <a:pt x="67579" y="258877"/>
                  <a:pt x="165406" y="227197"/>
                  <a:pt x="87086" y="253302"/>
                </a:cubicBezTo>
                <a:cubicBezTo>
                  <a:pt x="108857" y="267816"/>
                  <a:pt x="126742" y="291713"/>
                  <a:pt x="152400" y="296845"/>
                </a:cubicBezTo>
                <a:cubicBezTo>
                  <a:pt x="218081" y="309981"/>
                  <a:pt x="189276" y="301880"/>
                  <a:pt x="239486" y="318617"/>
                </a:cubicBezTo>
                <a:cubicBezTo>
                  <a:pt x="210457" y="333131"/>
                  <a:pt x="179404" y="344157"/>
                  <a:pt x="152400" y="362160"/>
                </a:cubicBezTo>
                <a:cubicBezTo>
                  <a:pt x="141514" y="369417"/>
                  <a:pt x="131698" y="378618"/>
                  <a:pt x="119743" y="383931"/>
                </a:cubicBezTo>
                <a:cubicBezTo>
                  <a:pt x="98772" y="393251"/>
                  <a:pt x="54429" y="405702"/>
                  <a:pt x="54429" y="405702"/>
                </a:cubicBezTo>
                <a:cubicBezTo>
                  <a:pt x="72572" y="460132"/>
                  <a:pt x="54429" y="434731"/>
                  <a:pt x="130629" y="460131"/>
                </a:cubicBezTo>
                <a:lnTo>
                  <a:pt x="163286" y="471017"/>
                </a:lnTo>
                <a:cubicBezTo>
                  <a:pt x="148772" y="474645"/>
                  <a:pt x="134073" y="477603"/>
                  <a:pt x="119743" y="481902"/>
                </a:cubicBezTo>
                <a:cubicBezTo>
                  <a:pt x="97762" y="488496"/>
                  <a:pt x="54429" y="503674"/>
                  <a:pt x="54429" y="503674"/>
                </a:cubicBezTo>
                <a:cubicBezTo>
                  <a:pt x="50800" y="514560"/>
                  <a:pt x="41293" y="525079"/>
                  <a:pt x="43543" y="536331"/>
                </a:cubicBezTo>
                <a:cubicBezTo>
                  <a:pt x="45556" y="546395"/>
                  <a:pt x="56135" y="553512"/>
                  <a:pt x="65315" y="558102"/>
                </a:cubicBezTo>
                <a:cubicBezTo>
                  <a:pt x="78697" y="564793"/>
                  <a:pt x="94473" y="564878"/>
                  <a:pt x="108858" y="568988"/>
                </a:cubicBezTo>
                <a:cubicBezTo>
                  <a:pt x="119891" y="572140"/>
                  <a:pt x="130629" y="576245"/>
                  <a:pt x="141515" y="579874"/>
                </a:cubicBezTo>
                <a:cubicBezTo>
                  <a:pt x="66463" y="604890"/>
                  <a:pt x="92427" y="585417"/>
                  <a:pt x="54429" y="623417"/>
                </a:cubicBezTo>
                <a:lnTo>
                  <a:pt x="87086" y="656074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4111625" y="2254250"/>
            <a:ext cx="809625" cy="466725"/>
          </a:xfrm>
          <a:custGeom>
            <a:avLst/>
            <a:gdLst>
              <a:gd name="connsiteX0" fmla="*/ 253390 w 809050"/>
              <a:gd name="connsiteY0" fmla="*/ 9735 h 466935"/>
              <a:gd name="connsiteX1" fmla="*/ 373133 w 809050"/>
              <a:gd name="connsiteY1" fmla="*/ 20620 h 466935"/>
              <a:gd name="connsiteX2" fmla="*/ 307819 w 809050"/>
              <a:gd name="connsiteY2" fmla="*/ 42392 h 466935"/>
              <a:gd name="connsiteX3" fmla="*/ 209848 w 809050"/>
              <a:gd name="connsiteY3" fmla="*/ 64163 h 466935"/>
              <a:gd name="connsiteX4" fmla="*/ 351362 w 809050"/>
              <a:gd name="connsiteY4" fmla="*/ 96820 h 466935"/>
              <a:gd name="connsiteX5" fmla="*/ 384019 w 809050"/>
              <a:gd name="connsiteY5" fmla="*/ 107706 h 466935"/>
              <a:gd name="connsiteX6" fmla="*/ 460219 w 809050"/>
              <a:gd name="connsiteY6" fmla="*/ 118592 h 466935"/>
              <a:gd name="connsiteX7" fmla="*/ 362248 w 809050"/>
              <a:gd name="connsiteY7" fmla="*/ 173020 h 466935"/>
              <a:gd name="connsiteX8" fmla="*/ 296933 w 809050"/>
              <a:gd name="connsiteY8" fmla="*/ 194792 h 466935"/>
              <a:gd name="connsiteX9" fmla="*/ 198962 w 809050"/>
              <a:gd name="connsiteY9" fmla="*/ 227449 h 466935"/>
              <a:gd name="connsiteX10" fmla="*/ 166305 w 809050"/>
              <a:gd name="connsiteY10" fmla="*/ 238335 h 466935"/>
              <a:gd name="connsiteX11" fmla="*/ 68333 w 809050"/>
              <a:gd name="connsiteY11" fmla="*/ 260106 h 466935"/>
              <a:gd name="connsiteX12" fmla="*/ 122762 w 809050"/>
              <a:gd name="connsiteY12" fmla="*/ 249220 h 466935"/>
              <a:gd name="connsiteX13" fmla="*/ 373133 w 809050"/>
              <a:gd name="connsiteY13" fmla="*/ 260106 h 466935"/>
              <a:gd name="connsiteX14" fmla="*/ 405790 w 809050"/>
              <a:gd name="connsiteY14" fmla="*/ 270992 h 466935"/>
              <a:gd name="connsiteX15" fmla="*/ 601733 w 809050"/>
              <a:gd name="connsiteY15" fmla="*/ 281877 h 466935"/>
              <a:gd name="connsiteX16" fmla="*/ 558190 w 809050"/>
              <a:gd name="connsiteY16" fmla="*/ 292763 h 466935"/>
              <a:gd name="connsiteX17" fmla="*/ 514648 w 809050"/>
              <a:gd name="connsiteY17" fmla="*/ 314535 h 466935"/>
              <a:gd name="connsiteX18" fmla="*/ 481990 w 809050"/>
              <a:gd name="connsiteY18" fmla="*/ 325420 h 466935"/>
              <a:gd name="connsiteX19" fmla="*/ 351362 w 809050"/>
              <a:gd name="connsiteY19" fmla="*/ 358077 h 466935"/>
              <a:gd name="connsiteX20" fmla="*/ 296933 w 809050"/>
              <a:gd name="connsiteY20" fmla="*/ 368963 h 466935"/>
              <a:gd name="connsiteX21" fmla="*/ 46562 w 809050"/>
              <a:gd name="connsiteY21" fmla="*/ 390735 h 466935"/>
              <a:gd name="connsiteX22" fmla="*/ 133648 w 809050"/>
              <a:gd name="connsiteY22" fmla="*/ 368963 h 466935"/>
              <a:gd name="connsiteX23" fmla="*/ 209848 w 809050"/>
              <a:gd name="connsiteY23" fmla="*/ 390735 h 466935"/>
              <a:gd name="connsiteX24" fmla="*/ 286048 w 809050"/>
              <a:gd name="connsiteY24" fmla="*/ 423392 h 466935"/>
              <a:gd name="connsiteX25" fmla="*/ 405790 w 809050"/>
              <a:gd name="connsiteY25" fmla="*/ 445163 h 466935"/>
              <a:gd name="connsiteX26" fmla="*/ 449333 w 809050"/>
              <a:gd name="connsiteY26" fmla="*/ 456049 h 466935"/>
              <a:gd name="connsiteX27" fmla="*/ 503762 w 809050"/>
              <a:gd name="connsiteY27" fmla="*/ 466935 h 466935"/>
              <a:gd name="connsiteX28" fmla="*/ 601733 w 809050"/>
              <a:gd name="connsiteY28" fmla="*/ 456049 h 466935"/>
              <a:gd name="connsiteX29" fmla="*/ 797676 w 809050"/>
              <a:gd name="connsiteY29" fmla="*/ 445163 h 466935"/>
              <a:gd name="connsiteX30" fmla="*/ 765019 w 809050"/>
              <a:gd name="connsiteY30" fmla="*/ 434277 h 466935"/>
              <a:gd name="connsiteX31" fmla="*/ 656162 w 809050"/>
              <a:gd name="connsiteY31" fmla="*/ 412506 h 466935"/>
              <a:gd name="connsiteX32" fmla="*/ 569076 w 809050"/>
              <a:gd name="connsiteY32" fmla="*/ 379849 h 466935"/>
              <a:gd name="connsiteX33" fmla="*/ 514648 w 809050"/>
              <a:gd name="connsiteY33" fmla="*/ 368963 h 466935"/>
              <a:gd name="connsiteX34" fmla="*/ 471105 w 809050"/>
              <a:gd name="connsiteY34" fmla="*/ 358077 h 466935"/>
              <a:gd name="connsiteX35" fmla="*/ 427562 w 809050"/>
              <a:gd name="connsiteY35" fmla="*/ 368963 h 466935"/>
              <a:gd name="connsiteX36" fmla="*/ 111876 w 809050"/>
              <a:gd name="connsiteY36" fmla="*/ 390735 h 466935"/>
              <a:gd name="connsiteX37" fmla="*/ 79219 w 809050"/>
              <a:gd name="connsiteY37" fmla="*/ 401620 h 466935"/>
              <a:gd name="connsiteX38" fmla="*/ 35676 w 809050"/>
              <a:gd name="connsiteY38" fmla="*/ 412506 h 466935"/>
              <a:gd name="connsiteX39" fmla="*/ 3019 w 809050"/>
              <a:gd name="connsiteY39" fmla="*/ 445163 h 466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9050" h="466935">
                <a:moveTo>
                  <a:pt x="253390" y="9735"/>
                </a:moveTo>
                <a:cubicBezTo>
                  <a:pt x="293304" y="13363"/>
                  <a:pt x="338766" y="0"/>
                  <a:pt x="373133" y="20620"/>
                </a:cubicBezTo>
                <a:cubicBezTo>
                  <a:pt x="392812" y="32427"/>
                  <a:pt x="329590" y="35135"/>
                  <a:pt x="307819" y="42392"/>
                </a:cubicBezTo>
                <a:cubicBezTo>
                  <a:pt x="254229" y="60255"/>
                  <a:pt x="286468" y="51393"/>
                  <a:pt x="209848" y="64163"/>
                </a:cubicBezTo>
                <a:cubicBezTo>
                  <a:pt x="299503" y="94049"/>
                  <a:pt x="252444" y="82690"/>
                  <a:pt x="351362" y="96820"/>
                </a:cubicBezTo>
                <a:cubicBezTo>
                  <a:pt x="362248" y="100449"/>
                  <a:pt x="372767" y="105456"/>
                  <a:pt x="384019" y="107706"/>
                </a:cubicBezTo>
                <a:cubicBezTo>
                  <a:pt x="409179" y="112738"/>
                  <a:pt x="448745" y="95643"/>
                  <a:pt x="460219" y="118592"/>
                </a:cubicBezTo>
                <a:cubicBezTo>
                  <a:pt x="462520" y="123195"/>
                  <a:pt x="370533" y="169706"/>
                  <a:pt x="362248" y="173020"/>
                </a:cubicBezTo>
                <a:cubicBezTo>
                  <a:pt x="340940" y="181543"/>
                  <a:pt x="318705" y="187535"/>
                  <a:pt x="296933" y="194792"/>
                </a:cubicBezTo>
                <a:lnTo>
                  <a:pt x="198962" y="227449"/>
                </a:lnTo>
                <a:lnTo>
                  <a:pt x="166305" y="238335"/>
                </a:lnTo>
                <a:cubicBezTo>
                  <a:pt x="132631" y="249559"/>
                  <a:pt x="106644" y="260106"/>
                  <a:pt x="68333" y="260106"/>
                </a:cubicBezTo>
                <a:cubicBezTo>
                  <a:pt x="49831" y="260106"/>
                  <a:pt x="104619" y="252849"/>
                  <a:pt x="122762" y="249220"/>
                </a:cubicBezTo>
                <a:cubicBezTo>
                  <a:pt x="206219" y="252849"/>
                  <a:pt x="289843" y="253699"/>
                  <a:pt x="373133" y="260106"/>
                </a:cubicBezTo>
                <a:cubicBezTo>
                  <a:pt x="384574" y="260986"/>
                  <a:pt x="394367" y="269904"/>
                  <a:pt x="405790" y="270992"/>
                </a:cubicBezTo>
                <a:cubicBezTo>
                  <a:pt x="470910" y="277194"/>
                  <a:pt x="536419" y="278249"/>
                  <a:pt x="601733" y="281877"/>
                </a:cubicBezTo>
                <a:cubicBezTo>
                  <a:pt x="587219" y="285506"/>
                  <a:pt x="572198" y="287510"/>
                  <a:pt x="558190" y="292763"/>
                </a:cubicBezTo>
                <a:cubicBezTo>
                  <a:pt x="542996" y="298461"/>
                  <a:pt x="529563" y="308143"/>
                  <a:pt x="514648" y="314535"/>
                </a:cubicBezTo>
                <a:cubicBezTo>
                  <a:pt x="504101" y="319055"/>
                  <a:pt x="492876" y="321792"/>
                  <a:pt x="481990" y="325420"/>
                </a:cubicBezTo>
                <a:cubicBezTo>
                  <a:pt x="419316" y="367204"/>
                  <a:pt x="469062" y="341263"/>
                  <a:pt x="351362" y="358077"/>
                </a:cubicBezTo>
                <a:cubicBezTo>
                  <a:pt x="333046" y="360694"/>
                  <a:pt x="315273" y="366518"/>
                  <a:pt x="296933" y="368963"/>
                </a:cubicBezTo>
                <a:cubicBezTo>
                  <a:pt x="233142" y="377469"/>
                  <a:pt x="104893" y="386248"/>
                  <a:pt x="46562" y="390735"/>
                </a:cubicBezTo>
                <a:cubicBezTo>
                  <a:pt x="65082" y="335174"/>
                  <a:pt x="47161" y="353238"/>
                  <a:pt x="133648" y="368963"/>
                </a:cubicBezTo>
                <a:cubicBezTo>
                  <a:pt x="149637" y="371870"/>
                  <a:pt x="192669" y="383372"/>
                  <a:pt x="209848" y="390735"/>
                </a:cubicBezTo>
                <a:cubicBezTo>
                  <a:pt x="267903" y="415616"/>
                  <a:pt x="234991" y="408804"/>
                  <a:pt x="286048" y="423392"/>
                </a:cubicBezTo>
                <a:cubicBezTo>
                  <a:pt x="350854" y="441908"/>
                  <a:pt x="321002" y="429747"/>
                  <a:pt x="405790" y="445163"/>
                </a:cubicBezTo>
                <a:cubicBezTo>
                  <a:pt x="420510" y="447839"/>
                  <a:pt x="434728" y="452803"/>
                  <a:pt x="449333" y="456049"/>
                </a:cubicBezTo>
                <a:cubicBezTo>
                  <a:pt x="467395" y="460063"/>
                  <a:pt x="485619" y="463306"/>
                  <a:pt x="503762" y="466935"/>
                </a:cubicBezTo>
                <a:cubicBezTo>
                  <a:pt x="536419" y="463306"/>
                  <a:pt x="568965" y="458476"/>
                  <a:pt x="601733" y="456049"/>
                </a:cubicBezTo>
                <a:cubicBezTo>
                  <a:pt x="666969" y="451217"/>
                  <a:pt x="732835" y="453809"/>
                  <a:pt x="797676" y="445163"/>
                </a:cubicBezTo>
                <a:cubicBezTo>
                  <a:pt x="809050" y="443646"/>
                  <a:pt x="776200" y="436857"/>
                  <a:pt x="765019" y="434277"/>
                </a:cubicBezTo>
                <a:cubicBezTo>
                  <a:pt x="728962" y="425956"/>
                  <a:pt x="692219" y="420827"/>
                  <a:pt x="656162" y="412506"/>
                </a:cubicBezTo>
                <a:cubicBezTo>
                  <a:pt x="625621" y="405458"/>
                  <a:pt x="598986" y="388822"/>
                  <a:pt x="569076" y="379849"/>
                </a:cubicBezTo>
                <a:cubicBezTo>
                  <a:pt x="551354" y="374533"/>
                  <a:pt x="532709" y="372977"/>
                  <a:pt x="514648" y="368963"/>
                </a:cubicBezTo>
                <a:cubicBezTo>
                  <a:pt x="500043" y="365717"/>
                  <a:pt x="485619" y="361706"/>
                  <a:pt x="471105" y="358077"/>
                </a:cubicBezTo>
                <a:cubicBezTo>
                  <a:pt x="456591" y="361706"/>
                  <a:pt x="442349" y="366688"/>
                  <a:pt x="427562" y="368963"/>
                </a:cubicBezTo>
                <a:cubicBezTo>
                  <a:pt x="327410" y="384371"/>
                  <a:pt x="207529" y="385952"/>
                  <a:pt x="111876" y="390735"/>
                </a:cubicBezTo>
                <a:cubicBezTo>
                  <a:pt x="100990" y="394363"/>
                  <a:pt x="90252" y="398468"/>
                  <a:pt x="79219" y="401620"/>
                </a:cubicBezTo>
                <a:cubicBezTo>
                  <a:pt x="64834" y="405730"/>
                  <a:pt x="49427" y="406613"/>
                  <a:pt x="35676" y="412506"/>
                </a:cubicBezTo>
                <a:cubicBezTo>
                  <a:pt x="0" y="427796"/>
                  <a:pt x="3019" y="423550"/>
                  <a:pt x="3019" y="445163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7750175" y="1916113"/>
            <a:ext cx="522288" cy="685800"/>
          </a:xfrm>
          <a:custGeom>
            <a:avLst/>
            <a:gdLst>
              <a:gd name="connsiteX0" fmla="*/ 0 w 522514"/>
              <a:gd name="connsiteY0" fmla="*/ 0 h 685800"/>
              <a:gd name="connsiteX1" fmla="*/ 435428 w 522514"/>
              <a:gd name="connsiteY1" fmla="*/ 21771 h 685800"/>
              <a:gd name="connsiteX2" fmla="*/ 500742 w 522514"/>
              <a:gd name="connsiteY2" fmla="*/ 32657 h 685800"/>
              <a:gd name="connsiteX3" fmla="*/ 457200 w 522514"/>
              <a:gd name="connsiteY3" fmla="*/ 43543 h 685800"/>
              <a:gd name="connsiteX4" fmla="*/ 435428 w 522514"/>
              <a:gd name="connsiteY4" fmla="*/ 65314 h 685800"/>
              <a:gd name="connsiteX5" fmla="*/ 381000 w 522514"/>
              <a:gd name="connsiteY5" fmla="*/ 76200 h 685800"/>
              <a:gd name="connsiteX6" fmla="*/ 293914 w 522514"/>
              <a:gd name="connsiteY6" fmla="*/ 108857 h 685800"/>
              <a:gd name="connsiteX7" fmla="*/ 195942 w 522514"/>
              <a:gd name="connsiteY7" fmla="*/ 130628 h 685800"/>
              <a:gd name="connsiteX8" fmla="*/ 163285 w 522514"/>
              <a:gd name="connsiteY8" fmla="*/ 141514 h 685800"/>
              <a:gd name="connsiteX9" fmla="*/ 43542 w 522514"/>
              <a:gd name="connsiteY9" fmla="*/ 152400 h 685800"/>
              <a:gd name="connsiteX10" fmla="*/ 381000 w 522514"/>
              <a:gd name="connsiteY10" fmla="*/ 174171 h 685800"/>
              <a:gd name="connsiteX11" fmla="*/ 348342 w 522514"/>
              <a:gd name="connsiteY11" fmla="*/ 185057 h 685800"/>
              <a:gd name="connsiteX12" fmla="*/ 272142 w 522514"/>
              <a:gd name="connsiteY12" fmla="*/ 206828 h 685800"/>
              <a:gd name="connsiteX13" fmla="*/ 239485 w 522514"/>
              <a:gd name="connsiteY13" fmla="*/ 217714 h 685800"/>
              <a:gd name="connsiteX14" fmla="*/ 185057 w 522514"/>
              <a:gd name="connsiteY14" fmla="*/ 228600 h 685800"/>
              <a:gd name="connsiteX15" fmla="*/ 119742 w 522514"/>
              <a:gd name="connsiteY15" fmla="*/ 250371 h 685800"/>
              <a:gd name="connsiteX16" fmla="*/ 478971 w 522514"/>
              <a:gd name="connsiteY16" fmla="*/ 261257 h 685800"/>
              <a:gd name="connsiteX17" fmla="*/ 446314 w 522514"/>
              <a:gd name="connsiteY17" fmla="*/ 272143 h 685800"/>
              <a:gd name="connsiteX18" fmla="*/ 348342 w 522514"/>
              <a:gd name="connsiteY18" fmla="*/ 293914 h 685800"/>
              <a:gd name="connsiteX19" fmla="*/ 304800 w 522514"/>
              <a:gd name="connsiteY19" fmla="*/ 315685 h 685800"/>
              <a:gd name="connsiteX20" fmla="*/ 250371 w 522514"/>
              <a:gd name="connsiteY20" fmla="*/ 326571 h 685800"/>
              <a:gd name="connsiteX21" fmla="*/ 217714 w 522514"/>
              <a:gd name="connsiteY21" fmla="*/ 337457 h 685800"/>
              <a:gd name="connsiteX22" fmla="*/ 174171 w 522514"/>
              <a:gd name="connsiteY22" fmla="*/ 348343 h 685800"/>
              <a:gd name="connsiteX23" fmla="*/ 381000 w 522514"/>
              <a:gd name="connsiteY23" fmla="*/ 359228 h 685800"/>
              <a:gd name="connsiteX24" fmla="*/ 424542 w 522514"/>
              <a:gd name="connsiteY24" fmla="*/ 370114 h 685800"/>
              <a:gd name="connsiteX25" fmla="*/ 413657 w 522514"/>
              <a:gd name="connsiteY25" fmla="*/ 402771 h 685800"/>
              <a:gd name="connsiteX26" fmla="*/ 348342 w 522514"/>
              <a:gd name="connsiteY26" fmla="*/ 413657 h 685800"/>
              <a:gd name="connsiteX27" fmla="*/ 293914 w 522514"/>
              <a:gd name="connsiteY27" fmla="*/ 424543 h 685800"/>
              <a:gd name="connsiteX28" fmla="*/ 446314 w 522514"/>
              <a:gd name="connsiteY28" fmla="*/ 446314 h 685800"/>
              <a:gd name="connsiteX29" fmla="*/ 478971 w 522514"/>
              <a:gd name="connsiteY29" fmla="*/ 468085 h 685800"/>
              <a:gd name="connsiteX30" fmla="*/ 381000 w 522514"/>
              <a:gd name="connsiteY30" fmla="*/ 511628 h 685800"/>
              <a:gd name="connsiteX31" fmla="*/ 457200 w 522514"/>
              <a:gd name="connsiteY31" fmla="*/ 533400 h 685800"/>
              <a:gd name="connsiteX32" fmla="*/ 500742 w 522514"/>
              <a:gd name="connsiteY32" fmla="*/ 555171 h 685800"/>
              <a:gd name="connsiteX33" fmla="*/ 435428 w 522514"/>
              <a:gd name="connsiteY33" fmla="*/ 598714 h 685800"/>
              <a:gd name="connsiteX34" fmla="*/ 468085 w 522514"/>
              <a:gd name="connsiteY34" fmla="*/ 620485 h 685800"/>
              <a:gd name="connsiteX35" fmla="*/ 511628 w 522514"/>
              <a:gd name="connsiteY35" fmla="*/ 674914 h 685800"/>
              <a:gd name="connsiteX36" fmla="*/ 522514 w 522514"/>
              <a:gd name="connsiteY36" fmla="*/ 68580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22514" h="685800">
                <a:moveTo>
                  <a:pt x="0" y="0"/>
                </a:moveTo>
                <a:cubicBezTo>
                  <a:pt x="121709" y="4681"/>
                  <a:pt x="303329" y="8561"/>
                  <a:pt x="435428" y="21771"/>
                </a:cubicBezTo>
                <a:cubicBezTo>
                  <a:pt x="457390" y="23967"/>
                  <a:pt x="478971" y="29028"/>
                  <a:pt x="500742" y="32657"/>
                </a:cubicBezTo>
                <a:cubicBezTo>
                  <a:pt x="486228" y="36286"/>
                  <a:pt x="470581" y="36852"/>
                  <a:pt x="457200" y="43543"/>
                </a:cubicBezTo>
                <a:cubicBezTo>
                  <a:pt x="448020" y="48133"/>
                  <a:pt x="444861" y="61271"/>
                  <a:pt x="435428" y="65314"/>
                </a:cubicBezTo>
                <a:cubicBezTo>
                  <a:pt x="418422" y="72602"/>
                  <a:pt x="398722" y="70884"/>
                  <a:pt x="381000" y="76200"/>
                </a:cubicBezTo>
                <a:cubicBezTo>
                  <a:pt x="331078" y="91177"/>
                  <a:pt x="336206" y="98284"/>
                  <a:pt x="293914" y="108857"/>
                </a:cubicBezTo>
                <a:cubicBezTo>
                  <a:pt x="204138" y="131301"/>
                  <a:pt x="274154" y="108282"/>
                  <a:pt x="195942" y="130628"/>
                </a:cubicBezTo>
                <a:cubicBezTo>
                  <a:pt x="184909" y="133780"/>
                  <a:pt x="174644" y="139891"/>
                  <a:pt x="163285" y="141514"/>
                </a:cubicBezTo>
                <a:cubicBezTo>
                  <a:pt x="123609" y="147182"/>
                  <a:pt x="83456" y="148771"/>
                  <a:pt x="43542" y="152400"/>
                </a:cubicBezTo>
                <a:cubicBezTo>
                  <a:pt x="156028" y="159657"/>
                  <a:pt x="268922" y="162163"/>
                  <a:pt x="381000" y="174171"/>
                </a:cubicBezTo>
                <a:cubicBezTo>
                  <a:pt x="392410" y="175393"/>
                  <a:pt x="359333" y="181760"/>
                  <a:pt x="348342" y="185057"/>
                </a:cubicBezTo>
                <a:cubicBezTo>
                  <a:pt x="323040" y="192648"/>
                  <a:pt x="297444" y="199237"/>
                  <a:pt x="272142" y="206828"/>
                </a:cubicBezTo>
                <a:cubicBezTo>
                  <a:pt x="261151" y="210125"/>
                  <a:pt x="250617" y="214931"/>
                  <a:pt x="239485" y="217714"/>
                </a:cubicBezTo>
                <a:cubicBezTo>
                  <a:pt x="221535" y="222202"/>
                  <a:pt x="202907" y="223732"/>
                  <a:pt x="185057" y="228600"/>
                </a:cubicBezTo>
                <a:cubicBezTo>
                  <a:pt x="162916" y="234638"/>
                  <a:pt x="119742" y="250371"/>
                  <a:pt x="119742" y="250371"/>
                </a:cubicBezTo>
                <a:cubicBezTo>
                  <a:pt x="239485" y="254000"/>
                  <a:pt x="359438" y="253288"/>
                  <a:pt x="478971" y="261257"/>
                </a:cubicBezTo>
                <a:cubicBezTo>
                  <a:pt x="490420" y="262020"/>
                  <a:pt x="457347" y="268991"/>
                  <a:pt x="446314" y="272143"/>
                </a:cubicBezTo>
                <a:cubicBezTo>
                  <a:pt x="410454" y="282388"/>
                  <a:pt x="385741" y="286434"/>
                  <a:pt x="348342" y="293914"/>
                </a:cubicBezTo>
                <a:cubicBezTo>
                  <a:pt x="333828" y="301171"/>
                  <a:pt x="320194" y="310554"/>
                  <a:pt x="304800" y="315685"/>
                </a:cubicBezTo>
                <a:cubicBezTo>
                  <a:pt x="287247" y="321536"/>
                  <a:pt x="268321" y="322083"/>
                  <a:pt x="250371" y="326571"/>
                </a:cubicBezTo>
                <a:cubicBezTo>
                  <a:pt x="239239" y="329354"/>
                  <a:pt x="228747" y="334305"/>
                  <a:pt x="217714" y="337457"/>
                </a:cubicBezTo>
                <a:cubicBezTo>
                  <a:pt x="203329" y="341567"/>
                  <a:pt x="188685" y="344714"/>
                  <a:pt x="174171" y="348343"/>
                </a:cubicBezTo>
                <a:cubicBezTo>
                  <a:pt x="243114" y="351971"/>
                  <a:pt x="312221" y="353247"/>
                  <a:pt x="381000" y="359228"/>
                </a:cubicBezTo>
                <a:cubicBezTo>
                  <a:pt x="395904" y="360524"/>
                  <a:pt x="415566" y="358145"/>
                  <a:pt x="424542" y="370114"/>
                </a:cubicBezTo>
                <a:cubicBezTo>
                  <a:pt x="431427" y="379294"/>
                  <a:pt x="423620" y="397078"/>
                  <a:pt x="413657" y="402771"/>
                </a:cubicBezTo>
                <a:cubicBezTo>
                  <a:pt x="394493" y="413722"/>
                  <a:pt x="370058" y="409709"/>
                  <a:pt x="348342" y="413657"/>
                </a:cubicBezTo>
                <a:cubicBezTo>
                  <a:pt x="330138" y="416967"/>
                  <a:pt x="312057" y="420914"/>
                  <a:pt x="293914" y="424543"/>
                </a:cubicBezTo>
                <a:cubicBezTo>
                  <a:pt x="324515" y="427325"/>
                  <a:pt x="404428" y="425371"/>
                  <a:pt x="446314" y="446314"/>
                </a:cubicBezTo>
                <a:cubicBezTo>
                  <a:pt x="458016" y="452165"/>
                  <a:pt x="468085" y="460828"/>
                  <a:pt x="478971" y="468085"/>
                </a:cubicBezTo>
                <a:cubicBezTo>
                  <a:pt x="401246" y="493994"/>
                  <a:pt x="432752" y="477127"/>
                  <a:pt x="381000" y="511628"/>
                </a:cubicBezTo>
                <a:cubicBezTo>
                  <a:pt x="403095" y="517152"/>
                  <a:pt x="435338" y="524030"/>
                  <a:pt x="457200" y="533400"/>
                </a:cubicBezTo>
                <a:cubicBezTo>
                  <a:pt x="472115" y="539792"/>
                  <a:pt x="486228" y="547914"/>
                  <a:pt x="500742" y="555171"/>
                </a:cubicBezTo>
                <a:cubicBezTo>
                  <a:pt x="487081" y="558586"/>
                  <a:pt x="428269" y="562917"/>
                  <a:pt x="435428" y="598714"/>
                </a:cubicBezTo>
                <a:cubicBezTo>
                  <a:pt x="437994" y="611543"/>
                  <a:pt x="457869" y="612312"/>
                  <a:pt x="468085" y="620485"/>
                </a:cubicBezTo>
                <a:cubicBezTo>
                  <a:pt x="494208" y="641383"/>
                  <a:pt x="490410" y="646624"/>
                  <a:pt x="511628" y="674914"/>
                </a:cubicBezTo>
                <a:cubicBezTo>
                  <a:pt x="514707" y="679019"/>
                  <a:pt x="518885" y="682171"/>
                  <a:pt x="522514" y="685800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2451" t="38991" r="31500" b="58656"/>
          <a:stretch>
            <a:fillRect/>
          </a:stretch>
        </p:blipFill>
        <p:spPr bwMode="auto">
          <a:xfrm>
            <a:off x="4356100" y="4508500"/>
            <a:ext cx="12954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8229600" cy="8699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Из фигур справа выбери и раскрась такие три, из которых можно составить прямоугольник, данный на образце слева.</a:t>
            </a:r>
            <a:endParaRPr lang="ru-RU" sz="2000" b="1" dirty="0"/>
          </a:p>
        </p:txBody>
      </p:sp>
      <p:pic>
        <p:nvPicPr>
          <p:cNvPr id="29699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9379" t="43245" r="18396" b="53333"/>
          <a:stretch>
            <a:fillRect/>
          </a:stretch>
        </p:blipFill>
        <p:spPr bwMode="auto">
          <a:xfrm>
            <a:off x="900113" y="1916113"/>
            <a:ext cx="76723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0825" y="3644900"/>
            <a:ext cx="19812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818" t="43459" r="52737" b="53333"/>
          <a:stretch>
            <a:fillRect/>
          </a:stretch>
        </p:blipFill>
        <p:spPr bwMode="auto">
          <a:xfrm>
            <a:off x="4067175" y="4365625"/>
            <a:ext cx="14700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03350" y="30686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213" y="3068638"/>
            <a:ext cx="57626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27538" y="2997200"/>
            <a:ext cx="57626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84888" y="2997200"/>
            <a:ext cx="5746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1725" y="2997200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6032" t="44955" r="38222" b="53333"/>
          <a:stretch>
            <a:fillRect/>
          </a:stretch>
        </p:blipFill>
        <p:spPr bwMode="auto">
          <a:xfrm>
            <a:off x="4067175" y="4437063"/>
            <a:ext cx="14414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9943" t="43245" r="26125" b="54829"/>
          <a:stretch>
            <a:fillRect/>
          </a:stretch>
        </p:blipFill>
        <p:spPr bwMode="auto">
          <a:xfrm>
            <a:off x="4067175" y="4941888"/>
            <a:ext cx="10810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>
            <a:off x="1255713" y="2136775"/>
            <a:ext cx="968375" cy="390525"/>
          </a:xfrm>
          <a:custGeom>
            <a:avLst/>
            <a:gdLst>
              <a:gd name="connsiteX0" fmla="*/ 703943 w 968443"/>
              <a:gd name="connsiteY0" fmla="*/ 18544 h 390472"/>
              <a:gd name="connsiteX1" fmla="*/ 791028 w 968443"/>
              <a:gd name="connsiteY1" fmla="*/ 18544 h 390472"/>
              <a:gd name="connsiteX2" fmla="*/ 823685 w 968443"/>
              <a:gd name="connsiteY2" fmla="*/ 40316 h 390472"/>
              <a:gd name="connsiteX3" fmla="*/ 867228 w 968443"/>
              <a:gd name="connsiteY3" fmla="*/ 51202 h 390472"/>
              <a:gd name="connsiteX4" fmla="*/ 899885 w 968443"/>
              <a:gd name="connsiteY4" fmla="*/ 62087 h 390472"/>
              <a:gd name="connsiteX5" fmla="*/ 845457 w 968443"/>
              <a:gd name="connsiteY5" fmla="*/ 51202 h 390472"/>
              <a:gd name="connsiteX6" fmla="*/ 616857 w 968443"/>
              <a:gd name="connsiteY6" fmla="*/ 62087 h 390472"/>
              <a:gd name="connsiteX7" fmla="*/ 627743 w 968443"/>
              <a:gd name="connsiteY7" fmla="*/ 94744 h 390472"/>
              <a:gd name="connsiteX8" fmla="*/ 660400 w 968443"/>
              <a:gd name="connsiteY8" fmla="*/ 116516 h 390472"/>
              <a:gd name="connsiteX9" fmla="*/ 780143 w 968443"/>
              <a:gd name="connsiteY9" fmla="*/ 149173 h 390472"/>
              <a:gd name="connsiteX10" fmla="*/ 932543 w 968443"/>
              <a:gd name="connsiteY10" fmla="*/ 138287 h 390472"/>
              <a:gd name="connsiteX11" fmla="*/ 823685 w 968443"/>
              <a:gd name="connsiteY11" fmla="*/ 160059 h 390472"/>
              <a:gd name="connsiteX12" fmla="*/ 442685 w 968443"/>
              <a:gd name="connsiteY12" fmla="*/ 181830 h 390472"/>
              <a:gd name="connsiteX13" fmla="*/ 540657 w 968443"/>
              <a:gd name="connsiteY13" fmla="*/ 203602 h 390472"/>
              <a:gd name="connsiteX14" fmla="*/ 584200 w 968443"/>
              <a:gd name="connsiteY14" fmla="*/ 214487 h 390472"/>
              <a:gd name="connsiteX15" fmla="*/ 725714 w 968443"/>
              <a:gd name="connsiteY15" fmla="*/ 236259 h 390472"/>
              <a:gd name="connsiteX16" fmla="*/ 823685 w 968443"/>
              <a:gd name="connsiteY16" fmla="*/ 225373 h 390472"/>
              <a:gd name="connsiteX17" fmla="*/ 856343 w 968443"/>
              <a:gd name="connsiteY17" fmla="*/ 214487 h 390472"/>
              <a:gd name="connsiteX18" fmla="*/ 899885 w 968443"/>
              <a:gd name="connsiteY18" fmla="*/ 203602 h 390472"/>
              <a:gd name="connsiteX19" fmla="*/ 823685 w 968443"/>
              <a:gd name="connsiteY19" fmla="*/ 214487 h 390472"/>
              <a:gd name="connsiteX20" fmla="*/ 693057 w 968443"/>
              <a:gd name="connsiteY20" fmla="*/ 258030 h 390472"/>
              <a:gd name="connsiteX21" fmla="*/ 660400 w 968443"/>
              <a:gd name="connsiteY21" fmla="*/ 268916 h 390472"/>
              <a:gd name="connsiteX22" fmla="*/ 192314 w 968443"/>
              <a:gd name="connsiteY22" fmla="*/ 279802 h 390472"/>
              <a:gd name="connsiteX23" fmla="*/ 224971 w 968443"/>
              <a:gd name="connsiteY23" fmla="*/ 301573 h 390472"/>
              <a:gd name="connsiteX24" fmla="*/ 431800 w 968443"/>
              <a:gd name="connsiteY24" fmla="*/ 301573 h 390472"/>
              <a:gd name="connsiteX25" fmla="*/ 649514 w 968443"/>
              <a:gd name="connsiteY25" fmla="*/ 312459 h 390472"/>
              <a:gd name="connsiteX26" fmla="*/ 703943 w 968443"/>
              <a:gd name="connsiteY26" fmla="*/ 323344 h 390472"/>
              <a:gd name="connsiteX27" fmla="*/ 834571 w 968443"/>
              <a:gd name="connsiteY27" fmla="*/ 312459 h 390472"/>
              <a:gd name="connsiteX28" fmla="*/ 910771 w 968443"/>
              <a:gd name="connsiteY28" fmla="*/ 290687 h 390472"/>
              <a:gd name="connsiteX29" fmla="*/ 878114 w 968443"/>
              <a:gd name="connsiteY29" fmla="*/ 301573 h 390472"/>
              <a:gd name="connsiteX30" fmla="*/ 845457 w 968443"/>
              <a:gd name="connsiteY30" fmla="*/ 334230 h 390472"/>
              <a:gd name="connsiteX31" fmla="*/ 801914 w 968443"/>
              <a:gd name="connsiteY31" fmla="*/ 345116 h 390472"/>
              <a:gd name="connsiteX32" fmla="*/ 769257 w 968443"/>
              <a:gd name="connsiteY32" fmla="*/ 356002 h 390472"/>
              <a:gd name="connsiteX33" fmla="*/ 508000 w 968443"/>
              <a:gd name="connsiteY33" fmla="*/ 345116 h 390472"/>
              <a:gd name="connsiteX34" fmla="*/ 464457 w 968443"/>
              <a:gd name="connsiteY34" fmla="*/ 334230 h 390472"/>
              <a:gd name="connsiteX35" fmla="*/ 366485 w 968443"/>
              <a:gd name="connsiteY35" fmla="*/ 323344 h 390472"/>
              <a:gd name="connsiteX36" fmla="*/ 61685 w 968443"/>
              <a:gd name="connsiteY36" fmla="*/ 334230 h 390472"/>
              <a:gd name="connsiteX37" fmla="*/ 7257 w 968443"/>
              <a:gd name="connsiteY37" fmla="*/ 345116 h 390472"/>
              <a:gd name="connsiteX38" fmla="*/ 39914 w 968443"/>
              <a:gd name="connsiteY38" fmla="*/ 366887 h 390472"/>
              <a:gd name="connsiteX39" fmla="*/ 116114 w 968443"/>
              <a:gd name="connsiteY39" fmla="*/ 377773 h 390472"/>
              <a:gd name="connsiteX40" fmla="*/ 638628 w 968443"/>
              <a:gd name="connsiteY40" fmla="*/ 388659 h 390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68443" h="390472">
                <a:moveTo>
                  <a:pt x="703943" y="18544"/>
                </a:moveTo>
                <a:cubicBezTo>
                  <a:pt x="744088" y="5163"/>
                  <a:pt x="741577" y="0"/>
                  <a:pt x="791028" y="18544"/>
                </a:cubicBezTo>
                <a:cubicBezTo>
                  <a:pt x="803278" y="23138"/>
                  <a:pt x="811660" y="35162"/>
                  <a:pt x="823685" y="40316"/>
                </a:cubicBezTo>
                <a:cubicBezTo>
                  <a:pt x="837436" y="46210"/>
                  <a:pt x="852843" y="47092"/>
                  <a:pt x="867228" y="51202"/>
                </a:cubicBezTo>
                <a:cubicBezTo>
                  <a:pt x="878261" y="54354"/>
                  <a:pt x="911359" y="62087"/>
                  <a:pt x="899885" y="62087"/>
                </a:cubicBezTo>
                <a:cubicBezTo>
                  <a:pt x="881383" y="62087"/>
                  <a:pt x="863600" y="54830"/>
                  <a:pt x="845457" y="51202"/>
                </a:cubicBezTo>
                <a:cubicBezTo>
                  <a:pt x="769257" y="54830"/>
                  <a:pt x="691662" y="47126"/>
                  <a:pt x="616857" y="62087"/>
                </a:cubicBezTo>
                <a:cubicBezTo>
                  <a:pt x="605605" y="64337"/>
                  <a:pt x="620575" y="85784"/>
                  <a:pt x="627743" y="94744"/>
                </a:cubicBezTo>
                <a:cubicBezTo>
                  <a:pt x="635916" y="104960"/>
                  <a:pt x="648445" y="111202"/>
                  <a:pt x="660400" y="116516"/>
                </a:cubicBezTo>
                <a:cubicBezTo>
                  <a:pt x="705597" y="136604"/>
                  <a:pt x="733581" y="139861"/>
                  <a:pt x="780143" y="149173"/>
                </a:cubicBezTo>
                <a:cubicBezTo>
                  <a:pt x="830943" y="145544"/>
                  <a:pt x="883134" y="125934"/>
                  <a:pt x="932543" y="138287"/>
                </a:cubicBezTo>
                <a:cubicBezTo>
                  <a:pt x="968443" y="147262"/>
                  <a:pt x="860638" y="158114"/>
                  <a:pt x="823685" y="160059"/>
                </a:cubicBezTo>
                <a:lnTo>
                  <a:pt x="442685" y="181830"/>
                </a:lnTo>
                <a:cubicBezTo>
                  <a:pt x="330401" y="204288"/>
                  <a:pt x="391592" y="187040"/>
                  <a:pt x="540657" y="203602"/>
                </a:cubicBezTo>
                <a:cubicBezTo>
                  <a:pt x="555526" y="205254"/>
                  <a:pt x="569467" y="211887"/>
                  <a:pt x="584200" y="214487"/>
                </a:cubicBezTo>
                <a:cubicBezTo>
                  <a:pt x="631200" y="222781"/>
                  <a:pt x="678543" y="229002"/>
                  <a:pt x="725714" y="236259"/>
                </a:cubicBezTo>
                <a:cubicBezTo>
                  <a:pt x="758371" y="232630"/>
                  <a:pt x="791274" y="230775"/>
                  <a:pt x="823685" y="225373"/>
                </a:cubicBezTo>
                <a:cubicBezTo>
                  <a:pt x="835004" y="223487"/>
                  <a:pt x="845310" y="217639"/>
                  <a:pt x="856343" y="214487"/>
                </a:cubicBezTo>
                <a:cubicBezTo>
                  <a:pt x="870728" y="210377"/>
                  <a:pt x="914846" y="203602"/>
                  <a:pt x="899885" y="203602"/>
                </a:cubicBezTo>
                <a:cubicBezTo>
                  <a:pt x="874227" y="203602"/>
                  <a:pt x="849085" y="210859"/>
                  <a:pt x="823685" y="214487"/>
                </a:cubicBezTo>
                <a:cubicBezTo>
                  <a:pt x="747803" y="252430"/>
                  <a:pt x="806169" y="227181"/>
                  <a:pt x="693057" y="258030"/>
                </a:cubicBezTo>
                <a:cubicBezTo>
                  <a:pt x="681987" y="261049"/>
                  <a:pt x="671864" y="268418"/>
                  <a:pt x="660400" y="268916"/>
                </a:cubicBezTo>
                <a:cubicBezTo>
                  <a:pt x="504476" y="275695"/>
                  <a:pt x="348343" y="276173"/>
                  <a:pt x="192314" y="279802"/>
                </a:cubicBezTo>
                <a:cubicBezTo>
                  <a:pt x="203200" y="287059"/>
                  <a:pt x="213269" y="295722"/>
                  <a:pt x="224971" y="301573"/>
                </a:cubicBezTo>
                <a:cubicBezTo>
                  <a:pt x="286788" y="332481"/>
                  <a:pt x="378114" y="304928"/>
                  <a:pt x="431800" y="301573"/>
                </a:cubicBezTo>
                <a:cubicBezTo>
                  <a:pt x="504371" y="305202"/>
                  <a:pt x="577083" y="306665"/>
                  <a:pt x="649514" y="312459"/>
                </a:cubicBezTo>
                <a:cubicBezTo>
                  <a:pt x="667957" y="313934"/>
                  <a:pt x="685441" y="323344"/>
                  <a:pt x="703943" y="323344"/>
                </a:cubicBezTo>
                <a:cubicBezTo>
                  <a:pt x="747637" y="323344"/>
                  <a:pt x="791028" y="316087"/>
                  <a:pt x="834571" y="312459"/>
                </a:cubicBezTo>
                <a:cubicBezTo>
                  <a:pt x="849971" y="307325"/>
                  <a:pt x="897102" y="290687"/>
                  <a:pt x="910771" y="290687"/>
                </a:cubicBezTo>
                <a:cubicBezTo>
                  <a:pt x="922246" y="290687"/>
                  <a:pt x="889000" y="297944"/>
                  <a:pt x="878114" y="301573"/>
                </a:cubicBezTo>
                <a:cubicBezTo>
                  <a:pt x="867228" y="312459"/>
                  <a:pt x="858823" y="326592"/>
                  <a:pt x="845457" y="334230"/>
                </a:cubicBezTo>
                <a:cubicBezTo>
                  <a:pt x="832467" y="341653"/>
                  <a:pt x="816299" y="341006"/>
                  <a:pt x="801914" y="345116"/>
                </a:cubicBezTo>
                <a:cubicBezTo>
                  <a:pt x="790881" y="348268"/>
                  <a:pt x="780143" y="352373"/>
                  <a:pt x="769257" y="356002"/>
                </a:cubicBezTo>
                <a:cubicBezTo>
                  <a:pt x="682171" y="352373"/>
                  <a:pt x="594940" y="351326"/>
                  <a:pt x="508000" y="345116"/>
                </a:cubicBezTo>
                <a:cubicBezTo>
                  <a:pt x="493077" y="344050"/>
                  <a:pt x="479244" y="336505"/>
                  <a:pt x="464457" y="334230"/>
                </a:cubicBezTo>
                <a:cubicBezTo>
                  <a:pt x="431981" y="329234"/>
                  <a:pt x="399142" y="326973"/>
                  <a:pt x="366485" y="323344"/>
                </a:cubicBezTo>
                <a:cubicBezTo>
                  <a:pt x="264885" y="326973"/>
                  <a:pt x="163164" y="328080"/>
                  <a:pt x="61685" y="334230"/>
                </a:cubicBezTo>
                <a:cubicBezTo>
                  <a:pt x="43217" y="335349"/>
                  <a:pt x="17520" y="329721"/>
                  <a:pt x="7257" y="345116"/>
                </a:cubicBezTo>
                <a:cubicBezTo>
                  <a:pt x="0" y="356002"/>
                  <a:pt x="27383" y="363128"/>
                  <a:pt x="39914" y="366887"/>
                </a:cubicBezTo>
                <a:cubicBezTo>
                  <a:pt x="64490" y="374260"/>
                  <a:pt x="90490" y="376459"/>
                  <a:pt x="116114" y="377773"/>
                </a:cubicBezTo>
                <a:cubicBezTo>
                  <a:pt x="363747" y="390472"/>
                  <a:pt x="427617" y="388659"/>
                  <a:pt x="638628" y="388659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614613" y="2622550"/>
            <a:ext cx="1085850" cy="276225"/>
          </a:xfrm>
          <a:custGeom>
            <a:avLst/>
            <a:gdLst>
              <a:gd name="connsiteX0" fmla="*/ 19032 w 1085832"/>
              <a:gd name="connsiteY0" fmla="*/ 345 h 275449"/>
              <a:gd name="connsiteX1" fmla="*/ 443575 w 1085832"/>
              <a:gd name="connsiteY1" fmla="*/ 22117 h 275449"/>
              <a:gd name="connsiteX2" fmla="*/ 987860 w 1085832"/>
              <a:gd name="connsiteY2" fmla="*/ 22117 h 275449"/>
              <a:gd name="connsiteX3" fmla="*/ 1074946 w 1085832"/>
              <a:gd name="connsiteY3" fmla="*/ 22117 h 275449"/>
              <a:gd name="connsiteX4" fmla="*/ 1085832 w 1085832"/>
              <a:gd name="connsiteY4" fmla="*/ 54774 h 275449"/>
              <a:gd name="connsiteX5" fmla="*/ 1064060 w 1085832"/>
              <a:gd name="connsiteY5" fmla="*/ 76545 h 275449"/>
              <a:gd name="connsiteX6" fmla="*/ 639518 w 1085832"/>
              <a:gd name="connsiteY6" fmla="*/ 109202 h 275449"/>
              <a:gd name="connsiteX7" fmla="*/ 29918 w 1085832"/>
              <a:gd name="connsiteY7" fmla="*/ 130974 h 275449"/>
              <a:gd name="connsiteX8" fmla="*/ 51689 w 1085832"/>
              <a:gd name="connsiteY8" fmla="*/ 163631 h 275449"/>
              <a:gd name="connsiteX9" fmla="*/ 236746 w 1085832"/>
              <a:gd name="connsiteY9" fmla="*/ 174517 h 275449"/>
              <a:gd name="connsiteX10" fmla="*/ 302060 w 1085832"/>
              <a:gd name="connsiteY10" fmla="*/ 163631 h 275449"/>
              <a:gd name="connsiteX11" fmla="*/ 356489 w 1085832"/>
              <a:gd name="connsiteY11" fmla="*/ 152745 h 275449"/>
              <a:gd name="connsiteX12" fmla="*/ 835460 w 1085832"/>
              <a:gd name="connsiteY12" fmla="*/ 141859 h 275449"/>
              <a:gd name="connsiteX13" fmla="*/ 1031403 w 1085832"/>
              <a:gd name="connsiteY13" fmla="*/ 152745 h 275449"/>
              <a:gd name="connsiteX14" fmla="*/ 1074946 w 1085832"/>
              <a:gd name="connsiteY14" fmla="*/ 163631 h 275449"/>
              <a:gd name="connsiteX15" fmla="*/ 1042289 w 1085832"/>
              <a:gd name="connsiteY15" fmla="*/ 196288 h 275449"/>
              <a:gd name="connsiteX16" fmla="*/ 976975 w 1085832"/>
              <a:gd name="connsiteY16" fmla="*/ 218059 h 275449"/>
              <a:gd name="connsiteX17" fmla="*/ 846346 w 1085832"/>
              <a:gd name="connsiteY17" fmla="*/ 207174 h 275449"/>
              <a:gd name="connsiteX18" fmla="*/ 791918 w 1085832"/>
              <a:gd name="connsiteY18" fmla="*/ 196288 h 275449"/>
              <a:gd name="connsiteX19" fmla="*/ 595975 w 1085832"/>
              <a:gd name="connsiteY19" fmla="*/ 185402 h 275449"/>
              <a:gd name="connsiteX20" fmla="*/ 291175 w 1085832"/>
              <a:gd name="connsiteY20" fmla="*/ 207174 h 275449"/>
              <a:gd name="connsiteX21" fmla="*/ 214975 w 1085832"/>
              <a:gd name="connsiteY21" fmla="*/ 218059 h 275449"/>
              <a:gd name="connsiteX22" fmla="*/ 171432 w 1085832"/>
              <a:gd name="connsiteY22" fmla="*/ 228945 h 275449"/>
              <a:gd name="connsiteX23" fmla="*/ 117003 w 1085832"/>
              <a:gd name="connsiteY23" fmla="*/ 239831 h 275449"/>
              <a:gd name="connsiteX24" fmla="*/ 29918 w 1085832"/>
              <a:gd name="connsiteY24" fmla="*/ 261602 h 275449"/>
              <a:gd name="connsiteX25" fmla="*/ 748375 w 1085832"/>
              <a:gd name="connsiteY25" fmla="*/ 250717 h 275449"/>
              <a:gd name="connsiteX26" fmla="*/ 1031403 w 1085832"/>
              <a:gd name="connsiteY26" fmla="*/ 250717 h 275449"/>
              <a:gd name="connsiteX27" fmla="*/ 1053175 w 1085832"/>
              <a:gd name="connsiteY27" fmla="*/ 239831 h 275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085832" h="275449">
                <a:moveTo>
                  <a:pt x="19032" y="345"/>
                </a:moveTo>
                <a:lnTo>
                  <a:pt x="443575" y="22117"/>
                </a:lnTo>
                <a:cubicBezTo>
                  <a:pt x="890305" y="38662"/>
                  <a:pt x="757130" y="50957"/>
                  <a:pt x="987860" y="22117"/>
                </a:cubicBezTo>
                <a:cubicBezTo>
                  <a:pt x="1015507" y="15205"/>
                  <a:pt x="1047299" y="0"/>
                  <a:pt x="1074946" y="22117"/>
                </a:cubicBezTo>
                <a:cubicBezTo>
                  <a:pt x="1083906" y="29285"/>
                  <a:pt x="1082203" y="43888"/>
                  <a:pt x="1085832" y="54774"/>
                </a:cubicBezTo>
                <a:cubicBezTo>
                  <a:pt x="1078575" y="62031"/>
                  <a:pt x="1072074" y="70134"/>
                  <a:pt x="1064060" y="76545"/>
                </a:cubicBezTo>
                <a:cubicBezTo>
                  <a:pt x="946979" y="170209"/>
                  <a:pt x="801701" y="103913"/>
                  <a:pt x="639518" y="109202"/>
                </a:cubicBezTo>
                <a:lnTo>
                  <a:pt x="29918" y="130974"/>
                </a:lnTo>
                <a:cubicBezTo>
                  <a:pt x="37175" y="141860"/>
                  <a:pt x="42438" y="154380"/>
                  <a:pt x="51689" y="163631"/>
                </a:cubicBezTo>
                <a:cubicBezTo>
                  <a:pt x="103378" y="215320"/>
                  <a:pt x="162172" y="179843"/>
                  <a:pt x="236746" y="174517"/>
                </a:cubicBezTo>
                <a:lnTo>
                  <a:pt x="302060" y="163631"/>
                </a:lnTo>
                <a:cubicBezTo>
                  <a:pt x="320264" y="160321"/>
                  <a:pt x="338002" y="153500"/>
                  <a:pt x="356489" y="152745"/>
                </a:cubicBezTo>
                <a:cubicBezTo>
                  <a:pt x="516054" y="146232"/>
                  <a:pt x="675803" y="145488"/>
                  <a:pt x="835460" y="141859"/>
                </a:cubicBezTo>
                <a:cubicBezTo>
                  <a:pt x="900774" y="145488"/>
                  <a:pt x="966257" y="146822"/>
                  <a:pt x="1031403" y="152745"/>
                </a:cubicBezTo>
                <a:cubicBezTo>
                  <a:pt x="1046303" y="154100"/>
                  <a:pt x="1071317" y="149117"/>
                  <a:pt x="1074946" y="163631"/>
                </a:cubicBezTo>
                <a:cubicBezTo>
                  <a:pt x="1078680" y="178566"/>
                  <a:pt x="1055746" y="188812"/>
                  <a:pt x="1042289" y="196288"/>
                </a:cubicBezTo>
                <a:cubicBezTo>
                  <a:pt x="1022228" y="207433"/>
                  <a:pt x="976975" y="218059"/>
                  <a:pt x="976975" y="218059"/>
                </a:cubicBezTo>
                <a:cubicBezTo>
                  <a:pt x="933432" y="214431"/>
                  <a:pt x="889741" y="212279"/>
                  <a:pt x="846346" y="207174"/>
                </a:cubicBezTo>
                <a:cubicBezTo>
                  <a:pt x="827971" y="205012"/>
                  <a:pt x="810350" y="197891"/>
                  <a:pt x="791918" y="196288"/>
                </a:cubicBezTo>
                <a:cubicBezTo>
                  <a:pt x="726749" y="190621"/>
                  <a:pt x="661289" y="189031"/>
                  <a:pt x="595975" y="185402"/>
                </a:cubicBezTo>
                <a:cubicBezTo>
                  <a:pt x="423485" y="194481"/>
                  <a:pt x="425802" y="190346"/>
                  <a:pt x="291175" y="207174"/>
                </a:cubicBezTo>
                <a:cubicBezTo>
                  <a:pt x="265715" y="210356"/>
                  <a:pt x="240219" y="213469"/>
                  <a:pt x="214975" y="218059"/>
                </a:cubicBezTo>
                <a:cubicBezTo>
                  <a:pt x="200255" y="220735"/>
                  <a:pt x="186037" y="225699"/>
                  <a:pt x="171432" y="228945"/>
                </a:cubicBezTo>
                <a:cubicBezTo>
                  <a:pt x="153370" y="232959"/>
                  <a:pt x="135031" y="235671"/>
                  <a:pt x="117003" y="239831"/>
                </a:cubicBezTo>
                <a:cubicBezTo>
                  <a:pt x="87848" y="246559"/>
                  <a:pt x="0" y="262055"/>
                  <a:pt x="29918" y="261602"/>
                </a:cubicBezTo>
                <a:lnTo>
                  <a:pt x="748375" y="250717"/>
                </a:lnTo>
                <a:cubicBezTo>
                  <a:pt x="862851" y="256440"/>
                  <a:pt x="932471" y="275449"/>
                  <a:pt x="1031403" y="250717"/>
                </a:cubicBezTo>
                <a:cubicBezTo>
                  <a:pt x="1039275" y="248749"/>
                  <a:pt x="1045918" y="243460"/>
                  <a:pt x="1053175" y="239831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5867400" y="2079625"/>
            <a:ext cx="569913" cy="304800"/>
          </a:xfrm>
          <a:custGeom>
            <a:avLst/>
            <a:gdLst>
              <a:gd name="connsiteX0" fmla="*/ 33248 w 570503"/>
              <a:gd name="connsiteY0" fmla="*/ 0 h 304800"/>
              <a:gd name="connsiteX1" fmla="*/ 544877 w 570503"/>
              <a:gd name="connsiteY1" fmla="*/ 10886 h 304800"/>
              <a:gd name="connsiteX2" fmla="*/ 468677 w 570503"/>
              <a:gd name="connsiteY2" fmla="*/ 21772 h 304800"/>
              <a:gd name="connsiteX3" fmla="*/ 163877 w 570503"/>
              <a:gd name="connsiteY3" fmla="*/ 32658 h 304800"/>
              <a:gd name="connsiteX4" fmla="*/ 98562 w 570503"/>
              <a:gd name="connsiteY4" fmla="*/ 54429 h 304800"/>
              <a:gd name="connsiteX5" fmla="*/ 65905 w 570503"/>
              <a:gd name="connsiteY5" fmla="*/ 65315 h 304800"/>
              <a:gd name="connsiteX6" fmla="*/ 403362 w 570503"/>
              <a:gd name="connsiteY6" fmla="*/ 97972 h 304800"/>
              <a:gd name="connsiteX7" fmla="*/ 327162 w 570503"/>
              <a:gd name="connsiteY7" fmla="*/ 119743 h 304800"/>
              <a:gd name="connsiteX8" fmla="*/ 87677 w 570503"/>
              <a:gd name="connsiteY8" fmla="*/ 130629 h 304800"/>
              <a:gd name="connsiteX9" fmla="*/ 55020 w 570503"/>
              <a:gd name="connsiteY9" fmla="*/ 141515 h 304800"/>
              <a:gd name="connsiteX10" fmla="*/ 87677 w 570503"/>
              <a:gd name="connsiteY10" fmla="*/ 152400 h 304800"/>
              <a:gd name="connsiteX11" fmla="*/ 229191 w 570503"/>
              <a:gd name="connsiteY11" fmla="*/ 163286 h 304800"/>
              <a:gd name="connsiteX12" fmla="*/ 22362 w 570503"/>
              <a:gd name="connsiteY12" fmla="*/ 174172 h 304800"/>
              <a:gd name="connsiteX13" fmla="*/ 87677 w 570503"/>
              <a:gd name="connsiteY13" fmla="*/ 195943 h 304800"/>
              <a:gd name="connsiteX14" fmla="*/ 120334 w 570503"/>
              <a:gd name="connsiteY14" fmla="*/ 206829 h 304800"/>
              <a:gd name="connsiteX15" fmla="*/ 152991 w 570503"/>
              <a:gd name="connsiteY15" fmla="*/ 217715 h 304800"/>
              <a:gd name="connsiteX16" fmla="*/ 76791 w 570503"/>
              <a:gd name="connsiteY16" fmla="*/ 272143 h 304800"/>
              <a:gd name="connsiteX17" fmla="*/ 65905 w 570503"/>
              <a:gd name="connsiteY17" fmla="*/ 304800 h 30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70503" h="304800">
                <a:moveTo>
                  <a:pt x="33248" y="0"/>
                </a:moveTo>
                <a:cubicBezTo>
                  <a:pt x="203791" y="3629"/>
                  <a:pt x="374508" y="2367"/>
                  <a:pt x="544877" y="10886"/>
                </a:cubicBezTo>
                <a:cubicBezTo>
                  <a:pt x="570503" y="12167"/>
                  <a:pt x="494293" y="20308"/>
                  <a:pt x="468677" y="21772"/>
                </a:cubicBezTo>
                <a:cubicBezTo>
                  <a:pt x="367178" y="27572"/>
                  <a:pt x="265477" y="29029"/>
                  <a:pt x="163877" y="32658"/>
                </a:cubicBezTo>
                <a:lnTo>
                  <a:pt x="98562" y="54429"/>
                </a:lnTo>
                <a:lnTo>
                  <a:pt x="65905" y="65315"/>
                </a:lnTo>
                <a:cubicBezTo>
                  <a:pt x="234033" y="107346"/>
                  <a:pt x="123097" y="85786"/>
                  <a:pt x="403362" y="97972"/>
                </a:cubicBezTo>
                <a:cubicBezTo>
                  <a:pt x="384813" y="104155"/>
                  <a:pt x="344936" y="118376"/>
                  <a:pt x="327162" y="119743"/>
                </a:cubicBezTo>
                <a:cubicBezTo>
                  <a:pt x="247487" y="125872"/>
                  <a:pt x="167505" y="127000"/>
                  <a:pt x="87677" y="130629"/>
                </a:cubicBezTo>
                <a:cubicBezTo>
                  <a:pt x="76791" y="134258"/>
                  <a:pt x="55020" y="130040"/>
                  <a:pt x="55020" y="141515"/>
                </a:cubicBezTo>
                <a:cubicBezTo>
                  <a:pt x="55020" y="152989"/>
                  <a:pt x="76291" y="150977"/>
                  <a:pt x="87677" y="152400"/>
                </a:cubicBezTo>
                <a:cubicBezTo>
                  <a:pt x="134622" y="158268"/>
                  <a:pt x="182020" y="159657"/>
                  <a:pt x="229191" y="163286"/>
                </a:cubicBezTo>
                <a:cubicBezTo>
                  <a:pt x="160248" y="166915"/>
                  <a:pt x="89632" y="158648"/>
                  <a:pt x="22362" y="174172"/>
                </a:cubicBezTo>
                <a:cubicBezTo>
                  <a:pt x="0" y="179332"/>
                  <a:pt x="65905" y="188686"/>
                  <a:pt x="87677" y="195943"/>
                </a:cubicBezTo>
                <a:lnTo>
                  <a:pt x="120334" y="206829"/>
                </a:lnTo>
                <a:lnTo>
                  <a:pt x="152991" y="217715"/>
                </a:lnTo>
                <a:cubicBezTo>
                  <a:pt x="54773" y="242269"/>
                  <a:pt x="56443" y="211100"/>
                  <a:pt x="76791" y="272143"/>
                </a:cubicBezTo>
                <a:lnTo>
                  <a:pt x="65905" y="304800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9379" t="43245" r="44572" b="54829"/>
          <a:stretch>
            <a:fillRect/>
          </a:stretch>
        </p:blipFill>
        <p:spPr bwMode="auto">
          <a:xfrm>
            <a:off x="4067175" y="4868863"/>
            <a:ext cx="14414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154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611188" y="692150"/>
            <a:ext cx="8229600" cy="869950"/>
          </a:xfrm>
        </p:spPr>
        <p:txBody>
          <a:bodyPr/>
          <a:lstStyle/>
          <a:p>
            <a:r>
              <a:rPr lang="ru-RU" sz="2000" b="1" smtClean="0"/>
              <a:t>Из фигур справа выбери и раскрась такие три, из которых можно составить прямоугольник, данный на образце слева.</a:t>
            </a:r>
          </a:p>
        </p:txBody>
      </p:sp>
      <p:pic>
        <p:nvPicPr>
          <p:cNvPr id="3072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674" t="48569" r="18301" b="48010"/>
          <a:stretch>
            <a:fillRect/>
          </a:stretch>
        </p:blipFill>
        <p:spPr bwMode="auto">
          <a:xfrm>
            <a:off x="827088" y="1557338"/>
            <a:ext cx="78486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6" descr="http://kam.ru/img/kam-pot/snegoviki/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576162"/>
              </a:clrFrom>
              <a:clrTo>
                <a:srgbClr val="576162">
                  <a:alpha val="0"/>
                </a:srgbClr>
              </a:clrTo>
            </a:clrChange>
          </a:blip>
          <a:srcRect b="5128"/>
          <a:stretch>
            <a:fillRect/>
          </a:stretch>
        </p:blipFill>
        <p:spPr bwMode="auto">
          <a:xfrm>
            <a:off x="250825" y="3644900"/>
            <a:ext cx="198120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41837" t="48972" r="52756" b="48010"/>
          <a:stretch>
            <a:fillRect/>
          </a:stretch>
        </p:blipFill>
        <p:spPr bwMode="auto">
          <a:xfrm>
            <a:off x="3779838" y="3860800"/>
            <a:ext cx="14541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650" y="28527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79613" y="2852738"/>
            <a:ext cx="57626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2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838" y="2852738"/>
            <a:ext cx="576262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3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24525" y="28527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4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40650" y="2852738"/>
            <a:ext cx="576263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5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2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0958" t="48972" r="47618" b="48010"/>
          <a:stretch>
            <a:fillRect/>
          </a:stretch>
        </p:blipFill>
        <p:spPr bwMode="auto">
          <a:xfrm>
            <a:off x="3851275" y="3933825"/>
            <a:ext cx="3603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55797" t="48972" r="39932" b="48010"/>
          <a:stretch>
            <a:fillRect/>
          </a:stretch>
        </p:blipFill>
        <p:spPr bwMode="auto">
          <a:xfrm>
            <a:off x="4211638" y="3933825"/>
            <a:ext cx="1008062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Презентации\Математика\Умники и умницы 2 класс\Тетрадь 2 класс\Часть 1. 1- 18 урок\Image00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1F7"/>
              </a:clrFrom>
              <a:clrTo>
                <a:srgbClr val="F2F1F7">
                  <a:alpha val="0"/>
                </a:srgbClr>
              </a:clrTo>
            </a:clrChange>
          </a:blip>
          <a:srcRect l="60921" t="48569" r="34525" b="48010"/>
          <a:stretch>
            <a:fillRect/>
          </a:stretch>
        </p:blipFill>
        <p:spPr bwMode="auto">
          <a:xfrm>
            <a:off x="4140200" y="3933825"/>
            <a:ext cx="115252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лилиния 14"/>
          <p:cNvSpPr/>
          <p:nvPr/>
        </p:nvSpPr>
        <p:spPr>
          <a:xfrm>
            <a:off x="947738" y="1839913"/>
            <a:ext cx="228600" cy="819150"/>
          </a:xfrm>
          <a:custGeom>
            <a:avLst/>
            <a:gdLst>
              <a:gd name="connsiteX0" fmla="*/ 10886 w 229100"/>
              <a:gd name="connsiteY0" fmla="*/ 0 h 818727"/>
              <a:gd name="connsiteX1" fmla="*/ 217714 w 229100"/>
              <a:gd name="connsiteY1" fmla="*/ 10885 h 818727"/>
              <a:gd name="connsiteX2" fmla="*/ 185057 w 229100"/>
              <a:gd name="connsiteY2" fmla="*/ 21771 h 818727"/>
              <a:gd name="connsiteX3" fmla="*/ 119743 w 229100"/>
              <a:gd name="connsiteY3" fmla="*/ 32657 h 818727"/>
              <a:gd name="connsiteX4" fmla="*/ 54429 w 229100"/>
              <a:gd name="connsiteY4" fmla="*/ 54428 h 818727"/>
              <a:gd name="connsiteX5" fmla="*/ 32657 w 229100"/>
              <a:gd name="connsiteY5" fmla="*/ 76200 h 818727"/>
              <a:gd name="connsiteX6" fmla="*/ 0 w 229100"/>
              <a:gd name="connsiteY6" fmla="*/ 87085 h 818727"/>
              <a:gd name="connsiteX7" fmla="*/ 32657 w 229100"/>
              <a:gd name="connsiteY7" fmla="*/ 108857 h 818727"/>
              <a:gd name="connsiteX8" fmla="*/ 195943 w 229100"/>
              <a:gd name="connsiteY8" fmla="*/ 119743 h 818727"/>
              <a:gd name="connsiteX9" fmla="*/ 65314 w 229100"/>
              <a:gd name="connsiteY9" fmla="*/ 163285 h 818727"/>
              <a:gd name="connsiteX10" fmla="*/ 32657 w 229100"/>
              <a:gd name="connsiteY10" fmla="*/ 174171 h 818727"/>
              <a:gd name="connsiteX11" fmla="*/ 0 w 229100"/>
              <a:gd name="connsiteY11" fmla="*/ 185057 h 818727"/>
              <a:gd name="connsiteX12" fmla="*/ 87086 w 229100"/>
              <a:gd name="connsiteY12" fmla="*/ 261257 h 818727"/>
              <a:gd name="connsiteX13" fmla="*/ 119743 w 229100"/>
              <a:gd name="connsiteY13" fmla="*/ 283028 h 818727"/>
              <a:gd name="connsiteX14" fmla="*/ 152400 w 229100"/>
              <a:gd name="connsiteY14" fmla="*/ 293914 h 818727"/>
              <a:gd name="connsiteX15" fmla="*/ 119743 w 229100"/>
              <a:gd name="connsiteY15" fmla="*/ 304800 h 818727"/>
              <a:gd name="connsiteX16" fmla="*/ 87086 w 229100"/>
              <a:gd name="connsiteY16" fmla="*/ 326571 h 818727"/>
              <a:gd name="connsiteX17" fmla="*/ 21772 w 229100"/>
              <a:gd name="connsiteY17" fmla="*/ 348343 h 818727"/>
              <a:gd name="connsiteX18" fmla="*/ 10886 w 229100"/>
              <a:gd name="connsiteY18" fmla="*/ 381000 h 818727"/>
              <a:gd name="connsiteX19" fmla="*/ 130629 w 229100"/>
              <a:gd name="connsiteY19" fmla="*/ 413657 h 818727"/>
              <a:gd name="connsiteX20" fmla="*/ 163286 w 229100"/>
              <a:gd name="connsiteY20" fmla="*/ 424543 h 818727"/>
              <a:gd name="connsiteX21" fmla="*/ 217714 w 229100"/>
              <a:gd name="connsiteY21" fmla="*/ 435428 h 818727"/>
              <a:gd name="connsiteX22" fmla="*/ 185057 w 229100"/>
              <a:gd name="connsiteY22" fmla="*/ 446314 h 818727"/>
              <a:gd name="connsiteX23" fmla="*/ 43543 w 229100"/>
              <a:gd name="connsiteY23" fmla="*/ 478971 h 818727"/>
              <a:gd name="connsiteX24" fmla="*/ 21772 w 229100"/>
              <a:gd name="connsiteY24" fmla="*/ 500743 h 818727"/>
              <a:gd name="connsiteX25" fmla="*/ 54429 w 229100"/>
              <a:gd name="connsiteY25" fmla="*/ 511628 h 818727"/>
              <a:gd name="connsiteX26" fmla="*/ 185057 w 229100"/>
              <a:gd name="connsiteY26" fmla="*/ 522514 h 818727"/>
              <a:gd name="connsiteX27" fmla="*/ 152400 w 229100"/>
              <a:gd name="connsiteY27" fmla="*/ 533400 h 818727"/>
              <a:gd name="connsiteX28" fmla="*/ 87086 w 229100"/>
              <a:gd name="connsiteY28" fmla="*/ 576943 h 818727"/>
              <a:gd name="connsiteX29" fmla="*/ 10886 w 229100"/>
              <a:gd name="connsiteY29" fmla="*/ 598714 h 818727"/>
              <a:gd name="connsiteX30" fmla="*/ 76200 w 229100"/>
              <a:gd name="connsiteY30" fmla="*/ 620485 h 818727"/>
              <a:gd name="connsiteX31" fmla="*/ 108857 w 229100"/>
              <a:gd name="connsiteY31" fmla="*/ 642257 h 818727"/>
              <a:gd name="connsiteX32" fmla="*/ 174172 w 229100"/>
              <a:gd name="connsiteY32" fmla="*/ 664028 h 818727"/>
              <a:gd name="connsiteX33" fmla="*/ 87086 w 229100"/>
              <a:gd name="connsiteY33" fmla="*/ 685800 h 818727"/>
              <a:gd name="connsiteX34" fmla="*/ 21772 w 229100"/>
              <a:gd name="connsiteY34" fmla="*/ 718457 h 818727"/>
              <a:gd name="connsiteX35" fmla="*/ 87086 w 229100"/>
              <a:gd name="connsiteY35" fmla="*/ 762000 h 818727"/>
              <a:gd name="connsiteX36" fmla="*/ 119743 w 229100"/>
              <a:gd name="connsiteY36" fmla="*/ 783771 h 818727"/>
              <a:gd name="connsiteX37" fmla="*/ 185057 w 229100"/>
              <a:gd name="connsiteY37" fmla="*/ 794657 h 818727"/>
              <a:gd name="connsiteX38" fmla="*/ 108857 w 229100"/>
              <a:gd name="connsiteY38" fmla="*/ 816428 h 818727"/>
              <a:gd name="connsiteX39" fmla="*/ 32657 w 229100"/>
              <a:gd name="connsiteY39" fmla="*/ 816428 h 818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29100" h="818727">
                <a:moveTo>
                  <a:pt x="10886" y="0"/>
                </a:moveTo>
                <a:cubicBezTo>
                  <a:pt x="79829" y="3628"/>
                  <a:pt x="149209" y="2322"/>
                  <a:pt x="217714" y="10885"/>
                </a:cubicBezTo>
                <a:cubicBezTo>
                  <a:pt x="229100" y="12308"/>
                  <a:pt x="196258" y="19282"/>
                  <a:pt x="185057" y="21771"/>
                </a:cubicBezTo>
                <a:cubicBezTo>
                  <a:pt x="163511" y="26559"/>
                  <a:pt x="141156" y="27304"/>
                  <a:pt x="119743" y="32657"/>
                </a:cubicBezTo>
                <a:cubicBezTo>
                  <a:pt x="97479" y="38223"/>
                  <a:pt x="54429" y="54428"/>
                  <a:pt x="54429" y="54428"/>
                </a:cubicBezTo>
                <a:cubicBezTo>
                  <a:pt x="47172" y="61685"/>
                  <a:pt x="41458" y="70920"/>
                  <a:pt x="32657" y="76200"/>
                </a:cubicBezTo>
                <a:cubicBezTo>
                  <a:pt x="22818" y="82103"/>
                  <a:pt x="0" y="75611"/>
                  <a:pt x="0" y="87085"/>
                </a:cubicBezTo>
                <a:cubicBezTo>
                  <a:pt x="0" y="100168"/>
                  <a:pt x="19752" y="106706"/>
                  <a:pt x="32657" y="108857"/>
                </a:cubicBezTo>
                <a:cubicBezTo>
                  <a:pt x="86464" y="117825"/>
                  <a:pt x="141514" y="116114"/>
                  <a:pt x="195943" y="119743"/>
                </a:cubicBezTo>
                <a:lnTo>
                  <a:pt x="65314" y="163285"/>
                </a:lnTo>
                <a:lnTo>
                  <a:pt x="32657" y="174171"/>
                </a:lnTo>
                <a:lnTo>
                  <a:pt x="0" y="185057"/>
                </a:lnTo>
                <a:cubicBezTo>
                  <a:pt x="47892" y="232949"/>
                  <a:pt x="34618" y="223780"/>
                  <a:pt x="87086" y="261257"/>
                </a:cubicBezTo>
                <a:cubicBezTo>
                  <a:pt x="97732" y="268861"/>
                  <a:pt x="108041" y="277177"/>
                  <a:pt x="119743" y="283028"/>
                </a:cubicBezTo>
                <a:cubicBezTo>
                  <a:pt x="130006" y="288160"/>
                  <a:pt x="141514" y="290285"/>
                  <a:pt x="152400" y="293914"/>
                </a:cubicBezTo>
                <a:cubicBezTo>
                  <a:pt x="141514" y="297543"/>
                  <a:pt x="130006" y="299668"/>
                  <a:pt x="119743" y="304800"/>
                </a:cubicBezTo>
                <a:cubicBezTo>
                  <a:pt x="108041" y="310651"/>
                  <a:pt x="99041" y="321258"/>
                  <a:pt x="87086" y="326571"/>
                </a:cubicBezTo>
                <a:cubicBezTo>
                  <a:pt x="66115" y="335892"/>
                  <a:pt x="21772" y="348343"/>
                  <a:pt x="21772" y="348343"/>
                </a:cubicBezTo>
                <a:cubicBezTo>
                  <a:pt x="18143" y="359229"/>
                  <a:pt x="6624" y="370346"/>
                  <a:pt x="10886" y="381000"/>
                </a:cubicBezTo>
                <a:cubicBezTo>
                  <a:pt x="23885" y="413498"/>
                  <a:pt x="128948" y="413447"/>
                  <a:pt x="130629" y="413657"/>
                </a:cubicBezTo>
                <a:cubicBezTo>
                  <a:pt x="141515" y="417286"/>
                  <a:pt x="152154" y="421760"/>
                  <a:pt x="163286" y="424543"/>
                </a:cubicBezTo>
                <a:cubicBezTo>
                  <a:pt x="181236" y="429030"/>
                  <a:pt x="204631" y="422345"/>
                  <a:pt x="217714" y="435428"/>
                </a:cubicBezTo>
                <a:cubicBezTo>
                  <a:pt x="225828" y="443542"/>
                  <a:pt x="196238" y="443734"/>
                  <a:pt x="185057" y="446314"/>
                </a:cubicBezTo>
                <a:cubicBezTo>
                  <a:pt x="28916" y="482347"/>
                  <a:pt x="122478" y="452658"/>
                  <a:pt x="43543" y="478971"/>
                </a:cubicBezTo>
                <a:cubicBezTo>
                  <a:pt x="36286" y="486228"/>
                  <a:pt x="18526" y="491007"/>
                  <a:pt x="21772" y="500743"/>
                </a:cubicBezTo>
                <a:cubicBezTo>
                  <a:pt x="25401" y="511629"/>
                  <a:pt x="43055" y="510112"/>
                  <a:pt x="54429" y="511628"/>
                </a:cubicBezTo>
                <a:cubicBezTo>
                  <a:pt x="97739" y="517403"/>
                  <a:pt x="141514" y="518885"/>
                  <a:pt x="185057" y="522514"/>
                </a:cubicBezTo>
                <a:cubicBezTo>
                  <a:pt x="174171" y="526143"/>
                  <a:pt x="162431" y="527827"/>
                  <a:pt x="152400" y="533400"/>
                </a:cubicBezTo>
                <a:cubicBezTo>
                  <a:pt x="129527" y="546107"/>
                  <a:pt x="111909" y="568669"/>
                  <a:pt x="87086" y="576943"/>
                </a:cubicBezTo>
                <a:cubicBezTo>
                  <a:pt x="40236" y="592559"/>
                  <a:pt x="65561" y="585045"/>
                  <a:pt x="10886" y="598714"/>
                </a:cubicBezTo>
                <a:cubicBezTo>
                  <a:pt x="32657" y="605971"/>
                  <a:pt x="57105" y="607755"/>
                  <a:pt x="76200" y="620485"/>
                </a:cubicBezTo>
                <a:cubicBezTo>
                  <a:pt x="87086" y="627742"/>
                  <a:pt x="96902" y="636943"/>
                  <a:pt x="108857" y="642257"/>
                </a:cubicBezTo>
                <a:cubicBezTo>
                  <a:pt x="129828" y="651578"/>
                  <a:pt x="174172" y="664028"/>
                  <a:pt x="174172" y="664028"/>
                </a:cubicBezTo>
                <a:cubicBezTo>
                  <a:pt x="162464" y="666370"/>
                  <a:pt x="103824" y="675757"/>
                  <a:pt x="87086" y="685800"/>
                </a:cubicBezTo>
                <a:cubicBezTo>
                  <a:pt x="17764" y="727393"/>
                  <a:pt x="129164" y="691608"/>
                  <a:pt x="21772" y="718457"/>
                </a:cubicBezTo>
                <a:lnTo>
                  <a:pt x="87086" y="762000"/>
                </a:lnTo>
                <a:cubicBezTo>
                  <a:pt x="97972" y="769257"/>
                  <a:pt x="106838" y="781620"/>
                  <a:pt x="119743" y="783771"/>
                </a:cubicBezTo>
                <a:lnTo>
                  <a:pt x="185057" y="794657"/>
                </a:lnTo>
                <a:cubicBezTo>
                  <a:pt x="165722" y="801102"/>
                  <a:pt x="127656" y="814719"/>
                  <a:pt x="108857" y="816428"/>
                </a:cubicBezTo>
                <a:cubicBezTo>
                  <a:pt x="83561" y="818727"/>
                  <a:pt x="58057" y="816428"/>
                  <a:pt x="32657" y="816428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2219325" y="1806575"/>
            <a:ext cx="709613" cy="730250"/>
          </a:xfrm>
          <a:custGeom>
            <a:avLst/>
            <a:gdLst>
              <a:gd name="connsiteX0" fmla="*/ 33701 w 708615"/>
              <a:gd name="connsiteY0" fmla="*/ 0 h 729342"/>
              <a:gd name="connsiteX1" fmla="*/ 77244 w 708615"/>
              <a:gd name="connsiteY1" fmla="*/ 21771 h 729342"/>
              <a:gd name="connsiteX2" fmla="*/ 338501 w 708615"/>
              <a:gd name="connsiteY2" fmla="*/ 0 h 729342"/>
              <a:gd name="connsiteX3" fmla="*/ 523558 w 708615"/>
              <a:gd name="connsiteY3" fmla="*/ 10885 h 729342"/>
              <a:gd name="connsiteX4" fmla="*/ 556215 w 708615"/>
              <a:gd name="connsiteY4" fmla="*/ 21771 h 729342"/>
              <a:gd name="connsiteX5" fmla="*/ 708615 w 708615"/>
              <a:gd name="connsiteY5" fmla="*/ 32657 h 729342"/>
              <a:gd name="connsiteX6" fmla="*/ 610644 w 708615"/>
              <a:gd name="connsiteY6" fmla="*/ 65314 h 729342"/>
              <a:gd name="connsiteX7" fmla="*/ 512672 w 708615"/>
              <a:gd name="connsiteY7" fmla="*/ 87085 h 729342"/>
              <a:gd name="connsiteX8" fmla="*/ 120787 w 708615"/>
              <a:gd name="connsiteY8" fmla="*/ 97971 h 729342"/>
              <a:gd name="connsiteX9" fmla="*/ 1044 w 708615"/>
              <a:gd name="connsiteY9" fmla="*/ 130628 h 729342"/>
              <a:gd name="connsiteX10" fmla="*/ 131672 w 708615"/>
              <a:gd name="connsiteY10" fmla="*/ 141514 h 729342"/>
              <a:gd name="connsiteX11" fmla="*/ 218758 w 708615"/>
              <a:gd name="connsiteY11" fmla="*/ 152400 h 729342"/>
              <a:gd name="connsiteX12" fmla="*/ 447358 w 708615"/>
              <a:gd name="connsiteY12" fmla="*/ 130628 h 729342"/>
              <a:gd name="connsiteX13" fmla="*/ 588872 w 708615"/>
              <a:gd name="connsiteY13" fmla="*/ 141514 h 729342"/>
              <a:gd name="connsiteX14" fmla="*/ 523558 w 708615"/>
              <a:gd name="connsiteY14" fmla="*/ 163285 h 729342"/>
              <a:gd name="connsiteX15" fmla="*/ 480015 w 708615"/>
              <a:gd name="connsiteY15" fmla="*/ 185057 h 729342"/>
              <a:gd name="connsiteX16" fmla="*/ 164329 w 708615"/>
              <a:gd name="connsiteY16" fmla="*/ 206828 h 729342"/>
              <a:gd name="connsiteX17" fmla="*/ 131672 w 708615"/>
              <a:gd name="connsiteY17" fmla="*/ 217714 h 729342"/>
              <a:gd name="connsiteX18" fmla="*/ 33701 w 708615"/>
              <a:gd name="connsiteY18" fmla="*/ 239485 h 729342"/>
              <a:gd name="connsiteX19" fmla="*/ 153444 w 708615"/>
              <a:gd name="connsiteY19" fmla="*/ 272142 h 729342"/>
              <a:gd name="connsiteX20" fmla="*/ 371158 w 708615"/>
              <a:gd name="connsiteY20" fmla="*/ 261257 h 729342"/>
              <a:gd name="connsiteX21" fmla="*/ 490901 w 708615"/>
              <a:gd name="connsiteY21" fmla="*/ 261257 h 729342"/>
              <a:gd name="connsiteX22" fmla="*/ 469129 w 708615"/>
              <a:gd name="connsiteY22" fmla="*/ 293914 h 729342"/>
              <a:gd name="connsiteX23" fmla="*/ 436472 w 708615"/>
              <a:gd name="connsiteY23" fmla="*/ 315685 h 729342"/>
              <a:gd name="connsiteX24" fmla="*/ 403815 w 708615"/>
              <a:gd name="connsiteY24" fmla="*/ 326571 h 729342"/>
              <a:gd name="connsiteX25" fmla="*/ 142558 w 708615"/>
              <a:gd name="connsiteY25" fmla="*/ 337457 h 729342"/>
              <a:gd name="connsiteX26" fmla="*/ 109901 w 708615"/>
              <a:gd name="connsiteY26" fmla="*/ 348342 h 729342"/>
              <a:gd name="connsiteX27" fmla="*/ 66358 w 708615"/>
              <a:gd name="connsiteY27" fmla="*/ 359228 h 729342"/>
              <a:gd name="connsiteX28" fmla="*/ 44587 w 708615"/>
              <a:gd name="connsiteY28" fmla="*/ 381000 h 729342"/>
              <a:gd name="connsiteX29" fmla="*/ 262301 w 708615"/>
              <a:gd name="connsiteY29" fmla="*/ 391885 h 729342"/>
              <a:gd name="connsiteX30" fmla="*/ 327615 w 708615"/>
              <a:gd name="connsiteY30" fmla="*/ 402771 h 729342"/>
              <a:gd name="connsiteX31" fmla="*/ 262301 w 708615"/>
              <a:gd name="connsiteY31" fmla="*/ 446314 h 729342"/>
              <a:gd name="connsiteX32" fmla="*/ 175215 w 708615"/>
              <a:gd name="connsiteY32" fmla="*/ 468085 h 729342"/>
              <a:gd name="connsiteX33" fmla="*/ 66358 w 708615"/>
              <a:gd name="connsiteY33" fmla="*/ 489857 h 729342"/>
              <a:gd name="connsiteX34" fmla="*/ 207872 w 708615"/>
              <a:gd name="connsiteY34" fmla="*/ 533400 h 729342"/>
              <a:gd name="connsiteX35" fmla="*/ 142558 w 708615"/>
              <a:gd name="connsiteY35" fmla="*/ 555171 h 729342"/>
              <a:gd name="connsiteX36" fmla="*/ 44587 w 708615"/>
              <a:gd name="connsiteY36" fmla="*/ 576942 h 729342"/>
              <a:gd name="connsiteX37" fmla="*/ 109901 w 708615"/>
              <a:gd name="connsiteY37" fmla="*/ 587828 h 729342"/>
              <a:gd name="connsiteX38" fmla="*/ 164329 w 708615"/>
              <a:gd name="connsiteY38" fmla="*/ 598714 h 729342"/>
              <a:gd name="connsiteX39" fmla="*/ 131672 w 708615"/>
              <a:gd name="connsiteY39" fmla="*/ 620485 h 729342"/>
              <a:gd name="connsiteX40" fmla="*/ 33701 w 708615"/>
              <a:gd name="connsiteY40" fmla="*/ 664028 h 729342"/>
              <a:gd name="connsiteX41" fmla="*/ 66358 w 708615"/>
              <a:gd name="connsiteY41" fmla="*/ 674914 h 729342"/>
              <a:gd name="connsiteX42" fmla="*/ 44587 w 708615"/>
              <a:gd name="connsiteY42" fmla="*/ 707571 h 729342"/>
              <a:gd name="connsiteX43" fmla="*/ 22815 w 708615"/>
              <a:gd name="connsiteY43" fmla="*/ 729342 h 729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708615" h="729342">
                <a:moveTo>
                  <a:pt x="33701" y="0"/>
                </a:moveTo>
                <a:cubicBezTo>
                  <a:pt x="48215" y="7257"/>
                  <a:pt x="61030" y="21122"/>
                  <a:pt x="77244" y="21771"/>
                </a:cubicBezTo>
                <a:cubicBezTo>
                  <a:pt x="260962" y="29119"/>
                  <a:pt x="241947" y="32183"/>
                  <a:pt x="338501" y="0"/>
                </a:cubicBezTo>
                <a:cubicBezTo>
                  <a:pt x="400187" y="3628"/>
                  <a:pt x="462072" y="4737"/>
                  <a:pt x="523558" y="10885"/>
                </a:cubicBezTo>
                <a:cubicBezTo>
                  <a:pt x="534976" y="12027"/>
                  <a:pt x="544819" y="20430"/>
                  <a:pt x="556215" y="21771"/>
                </a:cubicBezTo>
                <a:cubicBezTo>
                  <a:pt x="606796" y="27722"/>
                  <a:pt x="657815" y="29028"/>
                  <a:pt x="708615" y="32657"/>
                </a:cubicBezTo>
                <a:lnTo>
                  <a:pt x="610644" y="65314"/>
                </a:lnTo>
                <a:cubicBezTo>
                  <a:pt x="573645" y="77647"/>
                  <a:pt x="557379" y="84956"/>
                  <a:pt x="512672" y="87085"/>
                </a:cubicBezTo>
                <a:cubicBezTo>
                  <a:pt x="382141" y="93301"/>
                  <a:pt x="251415" y="94342"/>
                  <a:pt x="120787" y="97971"/>
                </a:cubicBezTo>
                <a:cubicBezTo>
                  <a:pt x="22569" y="122525"/>
                  <a:pt x="62087" y="110280"/>
                  <a:pt x="1044" y="130628"/>
                </a:cubicBezTo>
                <a:lnTo>
                  <a:pt x="131672" y="141514"/>
                </a:lnTo>
                <a:cubicBezTo>
                  <a:pt x="160781" y="144425"/>
                  <a:pt x="189503" y="152400"/>
                  <a:pt x="218758" y="152400"/>
                </a:cubicBezTo>
                <a:cubicBezTo>
                  <a:pt x="307754" y="152400"/>
                  <a:pt x="365576" y="142311"/>
                  <a:pt x="447358" y="130628"/>
                </a:cubicBezTo>
                <a:lnTo>
                  <a:pt x="588872" y="141514"/>
                </a:lnTo>
                <a:cubicBezTo>
                  <a:pt x="609965" y="150554"/>
                  <a:pt x="544084" y="153022"/>
                  <a:pt x="523558" y="163285"/>
                </a:cubicBezTo>
                <a:cubicBezTo>
                  <a:pt x="509044" y="170542"/>
                  <a:pt x="495965" y="182066"/>
                  <a:pt x="480015" y="185057"/>
                </a:cubicBezTo>
                <a:cubicBezTo>
                  <a:pt x="443413" y="191920"/>
                  <a:pt x="172944" y="206321"/>
                  <a:pt x="164329" y="206828"/>
                </a:cubicBezTo>
                <a:cubicBezTo>
                  <a:pt x="153443" y="210457"/>
                  <a:pt x="142873" y="215225"/>
                  <a:pt x="131672" y="217714"/>
                </a:cubicBezTo>
                <a:cubicBezTo>
                  <a:pt x="16713" y="243261"/>
                  <a:pt x="107222" y="214979"/>
                  <a:pt x="33701" y="239485"/>
                </a:cubicBezTo>
                <a:cubicBezTo>
                  <a:pt x="116568" y="267108"/>
                  <a:pt x="76512" y="256757"/>
                  <a:pt x="153444" y="272142"/>
                </a:cubicBezTo>
                <a:cubicBezTo>
                  <a:pt x="226015" y="268514"/>
                  <a:pt x="298747" y="267291"/>
                  <a:pt x="371158" y="261257"/>
                </a:cubicBezTo>
                <a:cubicBezTo>
                  <a:pt x="490020" y="251352"/>
                  <a:pt x="313408" y="235900"/>
                  <a:pt x="490901" y="261257"/>
                </a:cubicBezTo>
                <a:cubicBezTo>
                  <a:pt x="483644" y="272143"/>
                  <a:pt x="478380" y="284663"/>
                  <a:pt x="469129" y="293914"/>
                </a:cubicBezTo>
                <a:cubicBezTo>
                  <a:pt x="459878" y="303165"/>
                  <a:pt x="448174" y="309834"/>
                  <a:pt x="436472" y="315685"/>
                </a:cubicBezTo>
                <a:cubicBezTo>
                  <a:pt x="426209" y="320817"/>
                  <a:pt x="415258" y="325723"/>
                  <a:pt x="403815" y="326571"/>
                </a:cubicBezTo>
                <a:cubicBezTo>
                  <a:pt x="316892" y="333010"/>
                  <a:pt x="229644" y="333828"/>
                  <a:pt x="142558" y="337457"/>
                </a:cubicBezTo>
                <a:cubicBezTo>
                  <a:pt x="131672" y="341085"/>
                  <a:pt x="120934" y="345190"/>
                  <a:pt x="109901" y="348342"/>
                </a:cubicBezTo>
                <a:cubicBezTo>
                  <a:pt x="95516" y="352452"/>
                  <a:pt x="79739" y="352537"/>
                  <a:pt x="66358" y="359228"/>
                </a:cubicBezTo>
                <a:cubicBezTo>
                  <a:pt x="57178" y="363818"/>
                  <a:pt x="51844" y="373743"/>
                  <a:pt x="44587" y="381000"/>
                </a:cubicBezTo>
                <a:cubicBezTo>
                  <a:pt x="174061" y="413368"/>
                  <a:pt x="101854" y="405256"/>
                  <a:pt x="262301" y="391885"/>
                </a:cubicBezTo>
                <a:cubicBezTo>
                  <a:pt x="284072" y="395514"/>
                  <a:pt x="314372" y="385114"/>
                  <a:pt x="327615" y="402771"/>
                </a:cubicBezTo>
                <a:cubicBezTo>
                  <a:pt x="343684" y="424196"/>
                  <a:pt x="267197" y="444979"/>
                  <a:pt x="262301" y="446314"/>
                </a:cubicBezTo>
                <a:cubicBezTo>
                  <a:pt x="233433" y="454187"/>
                  <a:pt x="204556" y="462217"/>
                  <a:pt x="175215" y="468085"/>
                </a:cubicBezTo>
                <a:lnTo>
                  <a:pt x="66358" y="489857"/>
                </a:lnTo>
                <a:cubicBezTo>
                  <a:pt x="134875" y="592634"/>
                  <a:pt x="0" y="408679"/>
                  <a:pt x="207872" y="533400"/>
                </a:cubicBezTo>
                <a:cubicBezTo>
                  <a:pt x="227551" y="545207"/>
                  <a:pt x="165195" y="551398"/>
                  <a:pt x="142558" y="555171"/>
                </a:cubicBezTo>
                <a:cubicBezTo>
                  <a:pt x="65926" y="567943"/>
                  <a:pt x="98183" y="559078"/>
                  <a:pt x="44587" y="576942"/>
                </a:cubicBezTo>
                <a:lnTo>
                  <a:pt x="109901" y="587828"/>
                </a:lnTo>
                <a:cubicBezTo>
                  <a:pt x="128105" y="591138"/>
                  <a:pt x="154066" y="583319"/>
                  <a:pt x="164329" y="598714"/>
                </a:cubicBezTo>
                <a:cubicBezTo>
                  <a:pt x="171586" y="609600"/>
                  <a:pt x="143627" y="615172"/>
                  <a:pt x="131672" y="620485"/>
                </a:cubicBezTo>
                <a:cubicBezTo>
                  <a:pt x="15084" y="672302"/>
                  <a:pt x="107608" y="614758"/>
                  <a:pt x="33701" y="664028"/>
                </a:cubicBezTo>
                <a:cubicBezTo>
                  <a:pt x="44587" y="667657"/>
                  <a:pt x="63575" y="663782"/>
                  <a:pt x="66358" y="674914"/>
                </a:cubicBezTo>
                <a:cubicBezTo>
                  <a:pt x="69531" y="687606"/>
                  <a:pt x="52760" y="697355"/>
                  <a:pt x="44587" y="707571"/>
                </a:cubicBezTo>
                <a:cubicBezTo>
                  <a:pt x="38176" y="715585"/>
                  <a:pt x="22815" y="729342"/>
                  <a:pt x="22815" y="729342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3603625" y="1931988"/>
            <a:ext cx="858838" cy="730250"/>
          </a:xfrm>
          <a:custGeom>
            <a:avLst/>
            <a:gdLst>
              <a:gd name="connsiteX0" fmla="*/ 696685 w 859971"/>
              <a:gd name="connsiteY0" fmla="*/ 26691 h 729776"/>
              <a:gd name="connsiteX1" fmla="*/ 805542 w 859971"/>
              <a:gd name="connsiteY1" fmla="*/ 26691 h 729776"/>
              <a:gd name="connsiteX2" fmla="*/ 772885 w 859971"/>
              <a:gd name="connsiteY2" fmla="*/ 48462 h 729776"/>
              <a:gd name="connsiteX3" fmla="*/ 707571 w 859971"/>
              <a:gd name="connsiteY3" fmla="*/ 70233 h 729776"/>
              <a:gd name="connsiteX4" fmla="*/ 685799 w 859971"/>
              <a:gd name="connsiteY4" fmla="*/ 92005 h 729776"/>
              <a:gd name="connsiteX5" fmla="*/ 642257 w 859971"/>
              <a:gd name="connsiteY5" fmla="*/ 102891 h 729776"/>
              <a:gd name="connsiteX6" fmla="*/ 685799 w 859971"/>
              <a:gd name="connsiteY6" fmla="*/ 113776 h 729776"/>
              <a:gd name="connsiteX7" fmla="*/ 783771 w 859971"/>
              <a:gd name="connsiteY7" fmla="*/ 124662 h 729776"/>
              <a:gd name="connsiteX8" fmla="*/ 751114 w 859971"/>
              <a:gd name="connsiteY8" fmla="*/ 146433 h 729776"/>
              <a:gd name="connsiteX9" fmla="*/ 631371 w 859971"/>
              <a:gd name="connsiteY9" fmla="*/ 179091 h 729776"/>
              <a:gd name="connsiteX10" fmla="*/ 566057 w 859971"/>
              <a:gd name="connsiteY10" fmla="*/ 200862 h 729776"/>
              <a:gd name="connsiteX11" fmla="*/ 522514 w 859971"/>
              <a:gd name="connsiteY11" fmla="*/ 211748 h 729776"/>
              <a:gd name="connsiteX12" fmla="*/ 566057 w 859971"/>
              <a:gd name="connsiteY12" fmla="*/ 222633 h 729776"/>
              <a:gd name="connsiteX13" fmla="*/ 598714 w 859971"/>
              <a:gd name="connsiteY13" fmla="*/ 233519 h 729776"/>
              <a:gd name="connsiteX14" fmla="*/ 816428 w 859971"/>
              <a:gd name="connsiteY14" fmla="*/ 244405 h 729776"/>
              <a:gd name="connsiteX15" fmla="*/ 707571 w 859971"/>
              <a:gd name="connsiteY15" fmla="*/ 287948 h 729776"/>
              <a:gd name="connsiteX16" fmla="*/ 653142 w 859971"/>
              <a:gd name="connsiteY16" fmla="*/ 298833 h 729776"/>
              <a:gd name="connsiteX17" fmla="*/ 566057 w 859971"/>
              <a:gd name="connsiteY17" fmla="*/ 320605 h 729776"/>
              <a:gd name="connsiteX18" fmla="*/ 522514 w 859971"/>
              <a:gd name="connsiteY18" fmla="*/ 331491 h 729776"/>
              <a:gd name="connsiteX19" fmla="*/ 380999 w 859971"/>
              <a:gd name="connsiteY19" fmla="*/ 364148 h 729776"/>
              <a:gd name="connsiteX20" fmla="*/ 457199 w 859971"/>
              <a:gd name="connsiteY20" fmla="*/ 418576 h 729776"/>
              <a:gd name="connsiteX21" fmla="*/ 816428 w 859971"/>
              <a:gd name="connsiteY21" fmla="*/ 429462 h 729776"/>
              <a:gd name="connsiteX22" fmla="*/ 772885 w 859971"/>
              <a:gd name="connsiteY22" fmla="*/ 440348 h 729776"/>
              <a:gd name="connsiteX23" fmla="*/ 707571 w 859971"/>
              <a:gd name="connsiteY23" fmla="*/ 473005 h 729776"/>
              <a:gd name="connsiteX24" fmla="*/ 555171 w 859971"/>
              <a:gd name="connsiteY24" fmla="*/ 494776 h 729776"/>
              <a:gd name="connsiteX25" fmla="*/ 283028 w 859971"/>
              <a:gd name="connsiteY25" fmla="*/ 505662 h 729776"/>
              <a:gd name="connsiteX26" fmla="*/ 348342 w 859971"/>
              <a:gd name="connsiteY26" fmla="*/ 527433 h 729776"/>
              <a:gd name="connsiteX27" fmla="*/ 446314 w 859971"/>
              <a:gd name="connsiteY27" fmla="*/ 549205 h 729776"/>
              <a:gd name="connsiteX28" fmla="*/ 783771 w 859971"/>
              <a:gd name="connsiteY28" fmla="*/ 560091 h 729776"/>
              <a:gd name="connsiteX29" fmla="*/ 642257 w 859971"/>
              <a:gd name="connsiteY29" fmla="*/ 581862 h 729776"/>
              <a:gd name="connsiteX30" fmla="*/ 587828 w 859971"/>
              <a:gd name="connsiteY30" fmla="*/ 592748 h 729776"/>
              <a:gd name="connsiteX31" fmla="*/ 239485 w 859971"/>
              <a:gd name="connsiteY31" fmla="*/ 592748 h 729776"/>
              <a:gd name="connsiteX32" fmla="*/ 272142 w 859971"/>
              <a:gd name="connsiteY32" fmla="*/ 603633 h 729776"/>
              <a:gd name="connsiteX33" fmla="*/ 337457 w 859971"/>
              <a:gd name="connsiteY33" fmla="*/ 614519 h 729776"/>
              <a:gd name="connsiteX34" fmla="*/ 827314 w 859971"/>
              <a:gd name="connsiteY34" fmla="*/ 625405 h 729776"/>
              <a:gd name="connsiteX35" fmla="*/ 761999 w 859971"/>
              <a:gd name="connsiteY35" fmla="*/ 647176 h 729776"/>
              <a:gd name="connsiteX36" fmla="*/ 119742 w 859971"/>
              <a:gd name="connsiteY36" fmla="*/ 679833 h 729776"/>
              <a:gd name="connsiteX37" fmla="*/ 152399 w 859971"/>
              <a:gd name="connsiteY37" fmla="*/ 712491 h 729776"/>
              <a:gd name="connsiteX38" fmla="*/ 859971 w 859971"/>
              <a:gd name="connsiteY38" fmla="*/ 712491 h 729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59971" h="729776">
                <a:moveTo>
                  <a:pt x="696685" y="26691"/>
                </a:moveTo>
                <a:cubicBezTo>
                  <a:pt x="725457" y="19498"/>
                  <a:pt x="778851" y="0"/>
                  <a:pt x="805542" y="26691"/>
                </a:cubicBezTo>
                <a:cubicBezTo>
                  <a:pt x="814793" y="35942"/>
                  <a:pt x="784840" y="43149"/>
                  <a:pt x="772885" y="48462"/>
                </a:cubicBezTo>
                <a:cubicBezTo>
                  <a:pt x="751914" y="57782"/>
                  <a:pt x="707571" y="70233"/>
                  <a:pt x="707571" y="70233"/>
                </a:cubicBezTo>
                <a:cubicBezTo>
                  <a:pt x="700314" y="77490"/>
                  <a:pt x="694979" y="87415"/>
                  <a:pt x="685799" y="92005"/>
                </a:cubicBezTo>
                <a:cubicBezTo>
                  <a:pt x="672418" y="98696"/>
                  <a:pt x="642257" y="87930"/>
                  <a:pt x="642257" y="102891"/>
                </a:cubicBezTo>
                <a:cubicBezTo>
                  <a:pt x="642257" y="117852"/>
                  <a:pt x="671012" y="111501"/>
                  <a:pt x="685799" y="113776"/>
                </a:cubicBezTo>
                <a:cubicBezTo>
                  <a:pt x="718275" y="118772"/>
                  <a:pt x="751114" y="121033"/>
                  <a:pt x="783771" y="124662"/>
                </a:cubicBezTo>
                <a:cubicBezTo>
                  <a:pt x="772885" y="131919"/>
                  <a:pt x="763069" y="141120"/>
                  <a:pt x="751114" y="146433"/>
                </a:cubicBezTo>
                <a:cubicBezTo>
                  <a:pt x="681453" y="177394"/>
                  <a:pt x="697656" y="161013"/>
                  <a:pt x="631371" y="179091"/>
                </a:cubicBezTo>
                <a:cubicBezTo>
                  <a:pt x="609231" y="185129"/>
                  <a:pt x="588321" y="195296"/>
                  <a:pt x="566057" y="200862"/>
                </a:cubicBezTo>
                <a:lnTo>
                  <a:pt x="522514" y="211748"/>
                </a:lnTo>
                <a:cubicBezTo>
                  <a:pt x="537028" y="215376"/>
                  <a:pt x="551672" y="218523"/>
                  <a:pt x="566057" y="222633"/>
                </a:cubicBezTo>
                <a:cubicBezTo>
                  <a:pt x="577090" y="225785"/>
                  <a:pt x="587283" y="232525"/>
                  <a:pt x="598714" y="233519"/>
                </a:cubicBezTo>
                <a:cubicBezTo>
                  <a:pt x="671103" y="239814"/>
                  <a:pt x="743857" y="240776"/>
                  <a:pt x="816428" y="244405"/>
                </a:cubicBezTo>
                <a:cubicBezTo>
                  <a:pt x="777727" y="263755"/>
                  <a:pt x="752403" y="278982"/>
                  <a:pt x="707571" y="287948"/>
                </a:cubicBezTo>
                <a:cubicBezTo>
                  <a:pt x="689428" y="291576"/>
                  <a:pt x="671170" y="294673"/>
                  <a:pt x="653142" y="298833"/>
                </a:cubicBezTo>
                <a:cubicBezTo>
                  <a:pt x="623986" y="305561"/>
                  <a:pt x="595085" y="313348"/>
                  <a:pt x="566057" y="320605"/>
                </a:cubicBezTo>
                <a:cubicBezTo>
                  <a:pt x="551543" y="324234"/>
                  <a:pt x="537185" y="328557"/>
                  <a:pt x="522514" y="331491"/>
                </a:cubicBezTo>
                <a:cubicBezTo>
                  <a:pt x="402405" y="355512"/>
                  <a:pt x="448762" y="341560"/>
                  <a:pt x="380999" y="364148"/>
                </a:cubicBezTo>
                <a:cubicBezTo>
                  <a:pt x="395254" y="406913"/>
                  <a:pt x="388775" y="416502"/>
                  <a:pt x="457199" y="418576"/>
                </a:cubicBezTo>
                <a:lnTo>
                  <a:pt x="816428" y="429462"/>
                </a:lnTo>
                <a:cubicBezTo>
                  <a:pt x="801914" y="433091"/>
                  <a:pt x="786636" y="434455"/>
                  <a:pt x="772885" y="440348"/>
                </a:cubicBezTo>
                <a:cubicBezTo>
                  <a:pt x="698390" y="472274"/>
                  <a:pt x="780961" y="454657"/>
                  <a:pt x="707571" y="473005"/>
                </a:cubicBezTo>
                <a:cubicBezTo>
                  <a:pt x="661502" y="484522"/>
                  <a:pt x="599465" y="492170"/>
                  <a:pt x="555171" y="494776"/>
                </a:cubicBezTo>
                <a:cubicBezTo>
                  <a:pt x="464541" y="500107"/>
                  <a:pt x="373742" y="502033"/>
                  <a:pt x="283028" y="505662"/>
                </a:cubicBezTo>
                <a:lnTo>
                  <a:pt x="348342" y="527433"/>
                </a:lnTo>
                <a:cubicBezTo>
                  <a:pt x="385876" y="539944"/>
                  <a:pt x="400578" y="546733"/>
                  <a:pt x="446314" y="549205"/>
                </a:cubicBezTo>
                <a:cubicBezTo>
                  <a:pt x="558694" y="555280"/>
                  <a:pt x="671285" y="556462"/>
                  <a:pt x="783771" y="560091"/>
                </a:cubicBezTo>
                <a:cubicBezTo>
                  <a:pt x="693124" y="582751"/>
                  <a:pt x="788539" y="560964"/>
                  <a:pt x="642257" y="581862"/>
                </a:cubicBezTo>
                <a:cubicBezTo>
                  <a:pt x="623941" y="584479"/>
                  <a:pt x="605971" y="589119"/>
                  <a:pt x="587828" y="592748"/>
                </a:cubicBezTo>
                <a:cubicBezTo>
                  <a:pt x="543390" y="590728"/>
                  <a:pt x="322224" y="569109"/>
                  <a:pt x="239485" y="592748"/>
                </a:cubicBezTo>
                <a:cubicBezTo>
                  <a:pt x="228452" y="595900"/>
                  <a:pt x="260941" y="601144"/>
                  <a:pt x="272142" y="603633"/>
                </a:cubicBezTo>
                <a:cubicBezTo>
                  <a:pt x="293688" y="608421"/>
                  <a:pt x="315402" y="613654"/>
                  <a:pt x="337457" y="614519"/>
                </a:cubicBezTo>
                <a:cubicBezTo>
                  <a:pt x="500658" y="620919"/>
                  <a:pt x="664028" y="621776"/>
                  <a:pt x="827314" y="625405"/>
                </a:cubicBezTo>
                <a:lnTo>
                  <a:pt x="761999" y="647176"/>
                </a:lnTo>
                <a:cubicBezTo>
                  <a:pt x="514200" y="729776"/>
                  <a:pt x="719697" y="668514"/>
                  <a:pt x="119742" y="679833"/>
                </a:cubicBezTo>
                <a:cubicBezTo>
                  <a:pt x="103414" y="685276"/>
                  <a:pt x="0" y="712491"/>
                  <a:pt x="152399" y="712491"/>
                </a:cubicBezTo>
                <a:lnTo>
                  <a:pt x="859971" y="712491"/>
                </a:ln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/>
          <a:lstStyle/>
          <a:p>
            <a:r>
              <a:rPr lang="ru-RU" sz="2400" b="1" smtClean="0">
                <a:solidFill>
                  <a:schemeClr val="bg1"/>
                </a:solidFill>
              </a:rPr>
              <a:t>Вставь пропущенные знаки математических действий.</a:t>
            </a:r>
          </a:p>
        </p:txBody>
      </p:sp>
      <p:pic>
        <p:nvPicPr>
          <p:cNvPr id="31747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063" y="4076700"/>
            <a:ext cx="1655762" cy="248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4076700"/>
            <a:ext cx="15113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2988" y="1412875"/>
            <a:ext cx="6769100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1     2     3     4     5 = 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6375" y="1557338"/>
            <a:ext cx="9350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00338" y="1557338"/>
            <a:ext cx="93503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738" y="15573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9700" y="15573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16013" y="2636838"/>
            <a:ext cx="6769100" cy="122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1     2     3     4     5 = 9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547813" y="27813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213" y="27813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140200" y="27813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64163" y="27813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-3018631" y="3018631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4341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042988" y="620713"/>
            <a:ext cx="4681537" cy="20431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 и Б сидели на трубе. А – упало, Б – пропало, что осталось на трубе?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16200000">
            <a:off x="-1925637" y="3554412"/>
            <a:ext cx="4497388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В  центре   внимания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20713"/>
          </a:xfrm>
        </p:spPr>
        <p:txBody>
          <a:bodyPr/>
          <a:lstStyle/>
          <a:p>
            <a:r>
              <a:rPr lang="ru-RU" sz="2400" b="1" smtClean="0">
                <a:solidFill>
                  <a:schemeClr val="bg1"/>
                </a:solidFill>
              </a:rPr>
              <a:t>Вставь пропущенные знаки математических действий.</a:t>
            </a:r>
          </a:p>
        </p:txBody>
      </p:sp>
      <p:pic>
        <p:nvPicPr>
          <p:cNvPr id="32771" name="Picture 16" descr="Детский клипарт - Принцессы 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263" y="4149725"/>
            <a:ext cx="1655762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14" descr="Детский клипарт - Принцессы 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4149725"/>
            <a:ext cx="151130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2988" y="1412875"/>
            <a:ext cx="6769100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1     2     3     4     5 = 7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6375" y="1557338"/>
            <a:ext cx="9350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00338" y="1557338"/>
            <a:ext cx="93503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5738" y="15573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-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219700" y="15573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00113" y="2708275"/>
            <a:ext cx="7343775" cy="1225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1     2     3     4     5 = 15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03350" y="28527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00338" y="2852738"/>
            <a:ext cx="93503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995738" y="28527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19700" y="2852738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+</a:t>
            </a:r>
            <a:endParaRPr lang="ru-RU" sz="72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6200000">
            <a:off x="-3018631" y="3193256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4005263"/>
            <a:ext cx="1655762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«Слова в корзинку»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900113" y="1125538"/>
            <a:ext cx="3095625" cy="1943100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>
                <a:solidFill>
                  <a:schemeClr val="tx1"/>
                </a:solidFill>
              </a:rPr>
              <a:t>Ай» запрячем в серединку, Соберём слова в корзинку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838" y="1773238"/>
            <a:ext cx="39608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275" y="2708275"/>
            <a:ext cx="396081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275" y="3716338"/>
            <a:ext cx="396081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538" y="1773238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З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7763" y="1773238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538" y="2708275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Б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788" y="2708275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3" y="3716338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00788" y="3716338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-3018631" y="3193256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4005263"/>
            <a:ext cx="1655762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«Слова в корзинку»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827088" y="1125538"/>
            <a:ext cx="3097212" cy="1943100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«</a:t>
            </a:r>
            <a:r>
              <a:rPr lang="ru-RU" sz="2000" b="1" dirty="0">
                <a:solidFill>
                  <a:schemeClr val="tx1"/>
                </a:solidFill>
              </a:rPr>
              <a:t>Ай» запрячем в серединку, Соберём слова в корзинку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79838" y="1773238"/>
            <a:ext cx="39608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851275" y="2708275"/>
            <a:ext cx="396081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275" y="3716338"/>
            <a:ext cx="396081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27538" y="1773238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7763" y="1773238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538" y="2708275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Ш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00788" y="2708275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БА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00563" y="3716338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Ч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56325" y="3716338"/>
            <a:ext cx="17287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НИК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924300" y="4581525"/>
            <a:ext cx="3960813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____АЙ____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5375" y="4581525"/>
            <a:ext cx="20161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СЛУЧ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56325" y="4581525"/>
            <a:ext cx="172878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НЫЙ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-3018631" y="3018631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4005263"/>
            <a:ext cx="1655762" cy="249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«Слова в корзинку»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827088" y="1196975"/>
            <a:ext cx="3097212" cy="1944688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А теперь слова и с «ОЙ» позовём мы за собой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40200" y="1268413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Б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1638" y="126841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148263" y="126841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084888" y="126841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1638" y="22050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211638" y="314166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211638" y="40767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148263" y="22050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148263" y="314166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148263" y="40767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084888" y="2205038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084888" y="3141663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084888" y="40767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211638" y="50133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5148263" y="50133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084888" y="50133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40200" y="2205038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В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140200" y="3141663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Р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211638" y="4076700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П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4211638" y="5013325"/>
            <a:ext cx="108108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М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-3018631" y="3193256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/>
      <p:bldP spid="46" grpId="0"/>
      <p:bldP spid="47" grpId="0"/>
      <p:bldP spid="48" grpId="0"/>
      <p:bldP spid="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8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3860800"/>
            <a:ext cx="1655763" cy="249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FF00"/>
                </a:solidFill>
              </a:rPr>
              <a:t>«Слова в корзинку»</a:t>
            </a:r>
          </a:p>
        </p:txBody>
      </p:sp>
      <p:sp>
        <p:nvSpPr>
          <p:cNvPr id="12" name="Выноска-облако 11"/>
          <p:cNvSpPr/>
          <p:nvPr/>
        </p:nvSpPr>
        <p:spPr>
          <a:xfrm>
            <a:off x="1116013" y="765175"/>
            <a:ext cx="3095625" cy="1943100"/>
          </a:xfrm>
          <a:prstGeom prst="cloudCallout">
            <a:avLst>
              <a:gd name="adj1" fmla="val -16263"/>
              <a:gd name="adj2" fmla="val 99677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А теперь слова и с «ОЙ» позовём мы за собой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48038" y="249237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348038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348038" y="43656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284663" y="249237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4284663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4663" y="43656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О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19700" y="249237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19700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219700" y="43656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chemeClr val="tx1"/>
                </a:solidFill>
              </a:rPr>
              <a:t>Й</a:t>
            </a: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156325" y="249237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7092950" y="249237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156325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76600" y="2492375"/>
            <a:ext cx="10795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М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084888" y="2492375"/>
            <a:ext cx="10080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092950" y="2492375"/>
            <a:ext cx="9350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092950" y="3429000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56325" y="43656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7092950" y="4365625"/>
            <a:ext cx="914400" cy="914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600" b="1" dirty="0">
              <a:solidFill>
                <a:schemeClr val="tx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3348038" y="34290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6156325" y="3429000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7092950" y="3429000"/>
            <a:ext cx="9350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348038" y="4365625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С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156325" y="4365625"/>
            <a:ext cx="9366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К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092950" y="4365625"/>
            <a:ext cx="935038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FF0000"/>
                </a:solidFill>
              </a:rPr>
              <a:t>А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-3018631" y="3018631"/>
            <a:ext cx="668337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Логически - поисковые задания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6" grpId="0"/>
      <p:bldP spid="47" grpId="0"/>
      <p:bldP spid="48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G:\Разработки  2 класс 23-24\Холодова методички и уроки 2 класс\2 класс Умники и умницы новый\Умники и умницы 1 часть\6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276475"/>
            <a:ext cx="85931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7888" y="3876675"/>
            <a:ext cx="1639887" cy="11525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30475" y="3876675"/>
            <a:ext cx="1639888" cy="1152525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75163" y="3949700"/>
            <a:ext cx="1639887" cy="115252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92875" y="3876675"/>
            <a:ext cx="1639888" cy="1152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G:\Разработки  2 класс 23-24\Холодова методички и уроки 2 класс\2 класс Умники и умницы новый\Умники и умницы 1 часть\61.png"/>
          <p:cNvPicPr>
            <a:picLocks noChangeAspect="1" noChangeArrowheads="1"/>
          </p:cNvPicPr>
          <p:nvPr/>
        </p:nvPicPr>
        <p:blipFill>
          <a:blip r:embed="rId3"/>
          <a:srcRect l="10860" t="52869" r="6163" b="4053"/>
          <a:stretch>
            <a:fillRect/>
          </a:stretch>
        </p:blipFill>
        <p:spPr bwMode="auto">
          <a:xfrm>
            <a:off x="831850" y="549275"/>
            <a:ext cx="8132763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31913" y="404813"/>
            <a:ext cx="6665912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 работать с информацией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 descr="G:\Разработки  2 класс 23-24\Холодова методички и уроки 2 класс\2 класс Умники и умницы новый\Умники и умницы 1 часть\61.png"/>
          <p:cNvPicPr>
            <a:picLocks noChangeAspect="1" noChangeArrowheads="1"/>
          </p:cNvPicPr>
          <p:nvPr/>
        </p:nvPicPr>
        <p:blipFill>
          <a:blip r:embed="rId3"/>
          <a:srcRect l="9737" t="53374" r="4588" b="5115"/>
          <a:stretch>
            <a:fillRect/>
          </a:stretch>
        </p:blipFill>
        <p:spPr bwMode="auto">
          <a:xfrm>
            <a:off x="250825" y="620713"/>
            <a:ext cx="8713788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31913" y="404813"/>
            <a:ext cx="6665912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 работать с информацией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G:\Разработки  2 класс 23-24\Холодова методички и уроки 2 класс\2 класс Умники и умницы новый\Умники и умницы 1 часть\62.png"/>
          <p:cNvPicPr>
            <a:picLocks noChangeAspect="1" noChangeArrowheads="1"/>
          </p:cNvPicPr>
          <p:nvPr/>
        </p:nvPicPr>
        <p:blipFill>
          <a:blip r:embed="rId3"/>
          <a:srcRect l="20673" b="72556"/>
          <a:stretch>
            <a:fillRect/>
          </a:stretch>
        </p:blipFill>
        <p:spPr bwMode="auto">
          <a:xfrm>
            <a:off x="684213" y="1341438"/>
            <a:ext cx="8278812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16200000">
            <a:off x="-3009899" y="3201987"/>
            <a:ext cx="6665912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 работать с информацией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2" descr="G:\Разработки  2 класс 23-24\Холодова методички и уроки 2 класс\2 класс Умники и умницы новый\Умники и умницы 1 часть\62.png"/>
          <p:cNvPicPr>
            <a:picLocks noChangeAspect="1" noChangeArrowheads="1"/>
          </p:cNvPicPr>
          <p:nvPr/>
        </p:nvPicPr>
        <p:blipFill>
          <a:blip r:embed="rId3"/>
          <a:srcRect l="18150" t="27444" b="31387"/>
          <a:stretch>
            <a:fillRect/>
          </a:stretch>
        </p:blipFill>
        <p:spPr bwMode="auto">
          <a:xfrm>
            <a:off x="827088" y="549275"/>
            <a:ext cx="7900987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16200000">
            <a:off x="-3009899" y="3201987"/>
            <a:ext cx="6665912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 работать с информацией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536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Эта буква похожа на антенну.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новогодний декор и рам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2" descr="G:\Разработки  2 класс 23-24\Холодова методички и уроки 2 класс\2 класс Умники и умницы новый\Умники и умницы 1 часть\62.png"/>
          <p:cNvPicPr>
            <a:picLocks noChangeAspect="1" noChangeArrowheads="1"/>
          </p:cNvPicPr>
          <p:nvPr/>
        </p:nvPicPr>
        <p:blipFill>
          <a:blip r:embed="rId3"/>
          <a:srcRect l="11551" t="68613" b="6438"/>
          <a:stretch>
            <a:fillRect/>
          </a:stretch>
        </p:blipFill>
        <p:spPr bwMode="auto">
          <a:xfrm>
            <a:off x="611188" y="1700213"/>
            <a:ext cx="8299450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 rot="16200000">
            <a:off x="-3009899" y="3201987"/>
            <a:ext cx="6665912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 Учусь  работать с информацией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8" descr="Детский клипарт - Принцессы 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3757613"/>
            <a:ext cx="2447925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2" descr="http://multiki-kartinki.narod.ru/zolushka/Cinderella1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16688" y="3752850"/>
            <a:ext cx="1727200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6389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Эта гласная в русском языке никогда не может стоять в начале слова.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Ы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7413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Это растение заставляет человека плакать.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Лук.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8437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042988" y="620713"/>
            <a:ext cx="4681537" cy="20431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Звук парный звуку «с». Назови другие парные.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9461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Этот прекрасный цветок не бывает без шипов.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795963" y="1196975"/>
            <a:ext cx="2089150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Роза.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0485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476375" y="549275"/>
            <a:ext cx="3600450" cy="2114550"/>
          </a:xfrm>
          <a:prstGeom prst="cloudCallout">
            <a:avLst>
              <a:gd name="adj1" fmla="val -20461"/>
              <a:gd name="adj2" fmla="val 7586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Какое число считается не счастливым.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063" y="1196975"/>
            <a:ext cx="2879725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13.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0_60c2b_c675e413_L.jpg (405x500, 202Kb)"/>
          <p:cNvPicPr>
            <a:picLocks noChangeAspect="1" noChangeArrowheads="1"/>
          </p:cNvPicPr>
          <p:nvPr/>
        </p:nvPicPr>
        <p:blipFill>
          <a:blip r:embed="rId2"/>
          <a:srcRect b="22375"/>
          <a:stretch>
            <a:fillRect/>
          </a:stretch>
        </p:blipFill>
        <p:spPr bwMode="auto">
          <a:xfrm>
            <a:off x="5435600" y="2997200"/>
            <a:ext cx="3313113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4" descr="http://img-fotki.yandex.ru/get/5407/lulu0501.a9/0_60a41_efc186a7_or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781300"/>
            <a:ext cx="2592387" cy="322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0" descr="новогодний декор и рамки"/>
          <p:cNvPicPr>
            <a:picLocks noChangeAspect="1" noChangeArrowheads="1"/>
          </p:cNvPicPr>
          <p:nvPr/>
        </p:nvPicPr>
        <p:blipFill>
          <a:blip r:embed="rId4"/>
          <a:srcRect l="2718" t="1474" r="1173" b="1801"/>
          <a:stretch>
            <a:fillRect/>
          </a:stretch>
        </p:blipFill>
        <p:spPr bwMode="auto">
          <a:xfrm>
            <a:off x="-73025" y="-171450"/>
            <a:ext cx="9217025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Заголовок 1"/>
          <p:cNvSpPr>
            <a:spLocks noGrp="1"/>
          </p:cNvSpPr>
          <p:nvPr>
            <p:ph type="title"/>
          </p:nvPr>
        </p:nvSpPr>
        <p:spPr>
          <a:xfrm>
            <a:off x="971550" y="-171450"/>
            <a:ext cx="7726363" cy="836613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FFC000"/>
                </a:solidFill>
              </a:rPr>
              <a:t>а</a:t>
            </a:r>
            <a:r>
              <a:rPr lang="ru-RU" b="1" smtClean="0">
                <a:solidFill>
                  <a:srgbClr val="00B0F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rgbClr val="FFFF00"/>
                </a:solidFill>
              </a:rPr>
              <a:t>и</a:t>
            </a:r>
            <a:r>
              <a:rPr lang="ru-RU" b="1" smtClean="0">
                <a:solidFill>
                  <a:srgbClr val="00B0F0"/>
                </a:solidFill>
              </a:rPr>
              <a:t>н</a:t>
            </a:r>
            <a:r>
              <a:rPr lang="ru-RU" b="1" smtClean="0">
                <a:solidFill>
                  <a:srgbClr val="7030A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1509" name="Picture 10" descr="http://img-fotki.yandex.ru/get/4902/56195015.19d/0_c2980_3e4f49e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5300663"/>
            <a:ext cx="309880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14" descr="http://turboportal.ru/uploads/posts/2013-12/thumbs/1386772368_06.png"/>
          <p:cNvPicPr>
            <a:picLocks noChangeAspect="1" noChangeArrowheads="1"/>
          </p:cNvPicPr>
          <p:nvPr/>
        </p:nvPicPr>
        <p:blipFill>
          <a:blip r:embed="rId6"/>
          <a:srcRect l="6213" b="2715"/>
          <a:stretch>
            <a:fillRect/>
          </a:stretch>
        </p:blipFill>
        <p:spPr bwMode="auto">
          <a:xfrm>
            <a:off x="1547813" y="2636838"/>
            <a:ext cx="8858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2" descr="Новогодние шапки - клипарт 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43663" y="2636838"/>
            <a:ext cx="8302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 descr=" (237x347,  144Kb)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3860800"/>
            <a:ext cx="1524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-облако 12"/>
          <p:cNvSpPr/>
          <p:nvPr/>
        </p:nvSpPr>
        <p:spPr>
          <a:xfrm>
            <a:off x="1258888" y="404813"/>
            <a:ext cx="4033837" cy="2259012"/>
          </a:xfrm>
          <a:prstGeom prst="cloudCallout">
            <a:avLst>
              <a:gd name="adj1" fmla="val -19946"/>
              <a:gd name="adj2" fmla="val 8356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Есть такое чудо, которое летом – бежит, а зимой - стоит.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Выноска-облако 13"/>
          <p:cNvSpPr/>
          <p:nvPr/>
        </p:nvSpPr>
        <p:spPr>
          <a:xfrm>
            <a:off x="5580063" y="1196975"/>
            <a:ext cx="2879725" cy="1152525"/>
          </a:xfrm>
          <a:prstGeom prst="cloudCallout">
            <a:avLst>
              <a:gd name="adj1" fmla="val -24070"/>
              <a:gd name="adj2" fmla="val 107674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Речка.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422</Words>
  <Application>Microsoft Office PowerPoint</Application>
  <PresentationFormat>Экран (4:3)</PresentationFormat>
  <Paragraphs>162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5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Слайд 12</vt:lpstr>
      <vt:lpstr>Слайд 13</vt:lpstr>
      <vt:lpstr>2.Сосчитай количество яблок.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Из фигур справа выбери и раскрась такие три, из которых можно составить прямоугольник, данный на образце слева.</vt:lpstr>
      <vt:lpstr>Вставь пропущенные знаки математических действий.</vt:lpstr>
      <vt:lpstr>Вставь пропущенные знаки математических действий.</vt:lpstr>
      <vt:lpstr>«Слова в корзинку»</vt:lpstr>
      <vt:lpstr>«Слова в корзинку»</vt:lpstr>
      <vt:lpstr>«Слова в корзинку»</vt:lpstr>
      <vt:lpstr>«Слова в корзинку»</vt:lpstr>
      <vt:lpstr>Слайд 25</vt:lpstr>
      <vt:lpstr>Слайд 26</vt:lpstr>
      <vt:lpstr>Слайд 27</vt:lpstr>
      <vt:lpstr>Слайд 28</vt:lpstr>
      <vt:lpstr>Слайд 29</vt:lpstr>
      <vt:lpstr>Слайд 30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44</cp:revision>
  <dcterms:modified xsi:type="dcterms:W3CDTF">2025-10-28T16:31:40Z</dcterms:modified>
</cp:coreProperties>
</file>